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5A4E08-575F-2911-F56A-AD9A11F74701}" v="289" dt="2025-10-16T13:49:10.923"/>
    <p1510:client id="{E25520F5-AC33-70D6-7136-2FDF668AE6CB}" v="18" dt="2025-10-16T12:05:36.7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ttley, Jaden" userId="S::jtwatt03@louisville.edu::473f42a4-82b8-4bb1-b33a-3982d1502758" providerId="AD" clId="Web-{E25520F5-AC33-70D6-7136-2FDF668AE6CB}"/>
    <pc:docChg chg="addSld modSld">
      <pc:chgData name="Wattley, Jaden" userId="S::jtwatt03@louisville.edu::473f42a4-82b8-4bb1-b33a-3982d1502758" providerId="AD" clId="Web-{E25520F5-AC33-70D6-7136-2FDF668AE6CB}" dt="2025-10-16T12:06:12.880" v="24"/>
      <pc:docMkLst>
        <pc:docMk/>
      </pc:docMkLst>
      <pc:sldChg chg="addSp modSp mod setBg">
        <pc:chgData name="Wattley, Jaden" userId="S::jtwatt03@louisville.edu::473f42a4-82b8-4bb1-b33a-3982d1502758" providerId="AD" clId="Web-{E25520F5-AC33-70D6-7136-2FDF668AE6CB}" dt="2025-10-16T12:05:36.864" v="17"/>
        <pc:sldMkLst>
          <pc:docMk/>
          <pc:sldMk cId="109857222" sldId="256"/>
        </pc:sldMkLst>
        <pc:spChg chg="mod">
          <ac:chgData name="Wattley, Jaden" userId="S::jtwatt03@louisville.edu::473f42a4-82b8-4bb1-b33a-3982d1502758" providerId="AD" clId="Web-{E25520F5-AC33-70D6-7136-2FDF668AE6CB}" dt="2025-10-16T12:05:36.864" v="1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Wattley, Jaden" userId="S::jtwatt03@louisville.edu::473f42a4-82b8-4bb1-b33a-3982d1502758" providerId="AD" clId="Web-{E25520F5-AC33-70D6-7136-2FDF668AE6CB}" dt="2025-10-16T12:05:36.864" v="1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36.864" v="17"/>
          <ac:spMkLst>
            <pc:docMk/>
            <pc:sldMk cId="109857222" sldId="256"/>
            <ac:spMk id="8" creationId="{5E7AA7E8-8006-4E1F-A566-FCF37EE6F35D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36.864" v="17"/>
          <ac:cxnSpMkLst>
            <pc:docMk/>
            <pc:sldMk cId="109857222" sldId="256"/>
            <ac:cxnSpMk id="10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5:52.004" v="18"/>
        <pc:sldMkLst>
          <pc:docMk/>
          <pc:sldMk cId="975670655" sldId="257"/>
        </pc:sldMkLst>
        <pc:spChg chg="mo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2" creationId="{34D8F844-5E2C-DB99-4592-61530CCDBBA4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3" creationId="{2DCD2310-AAF5-A608-14EC-FFEF873DD3D6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52.004" v="18"/>
          <ac:cxnSpMkLst>
            <pc:docMk/>
            <pc:sldMk cId="975670655" sldId="257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5:55.942" v="19"/>
        <pc:sldMkLst>
          <pc:docMk/>
          <pc:sldMk cId="3185082910" sldId="258"/>
        </pc:sldMkLst>
        <pc:spChg chg="mo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2" creationId="{A6A4EA16-277B-4F2D-822F-56EAD632D080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3" creationId="{2E6C5513-A6EA-76A5-9643-2C538C644095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55.942" v="19"/>
          <ac:cxnSpMkLst>
            <pc:docMk/>
            <pc:sldMk cId="3185082910" sldId="258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5:59.489" v="20"/>
        <pc:sldMkLst>
          <pc:docMk/>
          <pc:sldMk cId="1903739125" sldId="259"/>
        </pc:sldMkLst>
        <pc:spChg chg="mo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2" creationId="{7F997638-3947-C846-1E81-5883BA844B87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3" creationId="{4E515E8C-7A6B-BEB7-7A79-61911A4BCB18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59.489" v="20"/>
          <ac:cxnSpMkLst>
            <pc:docMk/>
            <pc:sldMk cId="1903739125" sldId="259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03.692" v="21"/>
        <pc:sldMkLst>
          <pc:docMk/>
          <pc:sldMk cId="616363377" sldId="260"/>
        </pc:sldMkLst>
        <pc:spChg chg="mo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2" creationId="{DD66F9CF-A2AB-AF65-D851-71F1C74D2359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3" creationId="{36C4A4D5-4BF2-9748-157A-34B4971057B1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03.692" v="21"/>
          <ac:cxnSpMkLst>
            <pc:docMk/>
            <pc:sldMk cId="616363377" sldId="260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07.348" v="22"/>
        <pc:sldMkLst>
          <pc:docMk/>
          <pc:sldMk cId="2045716442" sldId="261"/>
        </pc:sldMkLst>
        <pc:spChg chg="mo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2" creationId="{D4A42847-9EB8-980B-C789-A4B270274A14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3" creationId="{D21D1F64-0B18-0613-08BA-28391701D29C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07.348" v="22"/>
          <ac:cxnSpMkLst>
            <pc:docMk/>
            <pc:sldMk cId="2045716442" sldId="261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10.333" v="23"/>
        <pc:sldMkLst>
          <pc:docMk/>
          <pc:sldMk cId="3294249548" sldId="262"/>
        </pc:sldMkLst>
        <pc:spChg chg="mo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2" creationId="{4A4E8AA0-A597-6811-9725-F781846A7E24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3" creationId="{DC3ECF5D-7ACF-B144-A057-F016D26AEE7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10.333" v="23"/>
          <ac:cxnSpMkLst>
            <pc:docMk/>
            <pc:sldMk cId="3294249548" sldId="262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12.880" v="24"/>
        <pc:sldMkLst>
          <pc:docMk/>
          <pc:sldMk cId="288564645" sldId="263"/>
        </pc:sldMkLst>
        <pc:spChg chg="mo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2" creationId="{B2E93CA1-4D78-963F-2434-BD46EC070811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3" creationId="{F86D6741-A03A-C36D-F5A4-39E9935766A6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12.880" v="24"/>
          <ac:cxnSpMkLst>
            <pc:docMk/>
            <pc:sldMk cId="288564645" sldId="263"/>
            <ac:cxnSpMk id="16" creationId="{56020367-4FD5-4596-8E10-C5F095CD8DBF}"/>
          </ac:cxnSpMkLst>
        </pc:cxnChg>
      </pc:sldChg>
    </pc:docChg>
  </pc:docChgLst>
  <pc:docChgLst>
    <pc:chgData name="Staley, Sean" userId="S::ststal01@louisville.edu::5b65b0e7-e88b-4844-a922-92ee8e1c9235" providerId="AD" clId="Web-{A85A4E08-575F-2911-F56A-AD9A11F74701}"/>
    <pc:docChg chg="addSld delSld modSld">
      <pc:chgData name="Staley, Sean" userId="S::ststal01@louisville.edu::5b65b0e7-e88b-4844-a922-92ee8e1c9235" providerId="AD" clId="Web-{A85A4E08-575F-2911-F56A-AD9A11F74701}" dt="2025-10-16T13:49:10.923" v="332"/>
      <pc:docMkLst>
        <pc:docMk/>
      </pc:docMkLst>
      <pc:sldChg chg="addSp delSp modSp">
        <pc:chgData name="Staley, Sean" userId="S::ststal01@louisville.edu::5b65b0e7-e88b-4844-a922-92ee8e1c9235" providerId="AD" clId="Web-{A85A4E08-575F-2911-F56A-AD9A11F74701}" dt="2025-10-16T13:24:32.102" v="78"/>
        <pc:sldMkLst>
          <pc:docMk/>
          <pc:sldMk cId="109857222" sldId="256"/>
        </pc:sldMkLst>
        <pc:spChg chg="mo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8" creationId="{5E7AA7E8-8006-4E1F-A566-FCF37EE6F35D}"/>
          </ac:spMkLst>
        </pc:spChg>
        <pc:spChg chg="ad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16" creationId="{716F42E0-28DF-4093-AFC5-CA01F54C8897}"/>
          </ac:spMkLst>
        </pc:spChg>
        <pc:spChg chg="ad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18" creationId="{4063B759-00FC-46D1-9898-8E8625268FAF}"/>
          </ac:spMkLst>
        </pc:spChg>
        <pc:spChg chg="ad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20" creationId="{D5B012D8-7F27-4758-9AC6-C889B154BD73}"/>
          </ac:spMkLst>
        </pc:spChg>
        <pc:picChg chg="add">
          <ac:chgData name="Staley, Sean" userId="S::ststal01@louisville.edu::5b65b0e7-e88b-4844-a922-92ee8e1c9235" providerId="AD" clId="Web-{A85A4E08-575F-2911-F56A-AD9A11F74701}" dt="2025-10-16T13:24:32.102" v="78"/>
          <ac:picMkLst>
            <pc:docMk/>
            <pc:sldMk cId="109857222" sldId="256"/>
            <ac:picMk id="12" creationId="{ABEC3CF1-6348-52AA-B9DA-D2EBA21C66BF}"/>
          </ac:picMkLst>
        </pc:picChg>
        <pc:cxnChg chg="del">
          <ac:chgData name="Staley, Sean" userId="S::ststal01@louisville.edu::5b65b0e7-e88b-4844-a922-92ee8e1c9235" providerId="AD" clId="Web-{A85A4E08-575F-2911-F56A-AD9A11F74701}" dt="2025-10-16T13:24:32.102" v="78"/>
          <ac:cxnSpMkLst>
            <pc:docMk/>
            <pc:sldMk cId="109857222" sldId="256"/>
            <ac:cxnSpMk id="10" creationId="{56020367-4FD5-4596-8E10-C5F095CD8DBF}"/>
          </ac:cxnSpMkLst>
        </pc:cxnChg>
      </pc:sldChg>
      <pc:sldChg chg="addSp delSp modSp mod modClrScheme delDesignElem chgLayout">
        <pc:chgData name="Staley, Sean" userId="S::ststal01@louisville.edu::5b65b0e7-e88b-4844-a922-92ee8e1c9235" providerId="AD" clId="Web-{A85A4E08-575F-2911-F56A-AD9A11F74701}" dt="2025-10-16T13:45:21.704" v="301" actId="14100"/>
        <pc:sldMkLst>
          <pc:docMk/>
          <pc:sldMk cId="975670655" sldId="257"/>
        </pc:sldMkLst>
        <pc:spChg chg="mod ord">
          <ac:chgData name="Staley, Sean" userId="S::ststal01@louisville.edu::5b65b0e7-e88b-4844-a922-92ee8e1c9235" providerId="AD" clId="Web-{A85A4E08-575F-2911-F56A-AD9A11F74701}" dt="2025-10-16T13:45:21.704" v="301" actId="14100"/>
          <ac:spMkLst>
            <pc:docMk/>
            <pc:sldMk cId="975670655" sldId="257"/>
            <ac:spMk id="2" creationId="{34D8F844-5E2C-DB99-4592-61530CCDBBA4}"/>
          </ac:spMkLst>
        </pc:spChg>
        <pc:spChg chg="add del mod ord">
          <ac:chgData name="Staley, Sean" userId="S::ststal01@louisville.edu::5b65b0e7-e88b-4844-a922-92ee8e1c9235" providerId="AD" clId="Web-{A85A4E08-575F-2911-F56A-AD9A11F74701}" dt="2025-10-16T13:23:26.601" v="53"/>
          <ac:spMkLst>
            <pc:docMk/>
            <pc:sldMk cId="975670655" sldId="257"/>
            <ac:spMk id="3" creationId="{8F648B8C-D1EB-206E-1EBA-5F9D70A4B2E8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8" creationId="{1A3C89F8-0D2F-47FF-B903-151248265F4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9" creationId="{4D60F200-5EB0-B223-2439-C96C67F0FEE1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0" creationId="{C5CB530E-515E-412C-9DF1-5F8FFBD6F38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11" creationId="{F92CB243-67C5-E304-31A0-4D7D607BAFBA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2" creationId="{712D4376-A578-4FF1-94FC-245E7A6A489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13" creationId="{11A95761-C93E-94BF-087D-D2A823789EAB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4" creationId="{AEA7509D-F04F-40CB-A0B3-EEF16499CC9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15" creationId="{6E63D1A5-FD49-4756-F62E-786C34E631E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17" creationId="{5C8908E2-EE49-44D2-9428-A28D2312A8D5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8" creationId="{508BEF50-7B1E-49A4-BC19-5F4F1D755E64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20" creationId="{3FBAD350-5664-4811-A208-657FB882D350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22" creationId="{C39ADB8F-D187-49D7-BDCF-C1B6DC72706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24" creationId="{BD92035A-AA2F-4CD8-A556-1CE8BDEC75B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25" creationId="{ED888B23-07FA-482A-96DF-47E31AF1A60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26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28" creationId="{C2554CA6-288E-4202-BC52-2E5A8F0C0AE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29" creationId="{B10BB131-AC8E-4A8E-A5D1-36260F720C3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30" creationId="{5B7778FC-632E-4DCA-A7CB-0D7731CCF970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31" creationId="{FA23A907-97FB-4A8F-880A-DD77401C429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32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4" creationId="{B34F5AD2-EDBD-4BBD-A55C-EAFFD0C7097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5" creationId="{C3896A03-3945-419A-B66B-4EE266EDD152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6" creationId="{B8EAE243-3A9F-4A46-B0D9-04C723A8A1B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7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0" creationId="{4D60F200-5EB0-B223-2439-C96C67F0FEE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1" creationId="{F92CB243-67C5-E304-31A0-4D7D607BAFB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2" creationId="{11A95761-C93E-94BF-087D-D2A823789EA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3" creationId="{6E63D1A5-FD49-4756-F62E-786C34E631E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101" v="59"/>
          <ac:spMkLst>
            <pc:docMk/>
            <pc:sldMk cId="975670655" sldId="257"/>
            <ac:spMk id="45" creationId="{5C8908E2-EE49-44D2-9428-A28D2312A8D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101" v="59"/>
          <ac:spMkLst>
            <pc:docMk/>
            <pc:sldMk cId="975670655" sldId="257"/>
            <ac:spMk id="49" creationId="{BD92035A-AA2F-4CD8-A556-1CE8BDEC75B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101" v="59"/>
          <ac:spMkLst>
            <pc:docMk/>
            <pc:sldMk cId="975670655" sldId="257"/>
            <ac:spMk id="50" creationId="{ED888B23-07FA-482A-96DF-47E31AF1A603}"/>
          </ac:spMkLst>
        </pc:spChg>
        <pc:spChg chg="add mod">
          <ac:chgData name="Staley, Sean" userId="S::ststal01@louisville.edu::5b65b0e7-e88b-4844-a922-92ee8e1c9235" providerId="AD" clId="Web-{A85A4E08-575F-2911-F56A-AD9A11F74701}" dt="2025-10-16T13:44:37.985" v="295"/>
          <ac:spMkLst>
            <pc:docMk/>
            <pc:sldMk cId="975670655" sldId="257"/>
            <ac:spMk id="51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56" creationId="{081EA652-8C6A-4E69-BEB9-17080947455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086" v="58"/>
          <ac:spMkLst>
            <pc:docMk/>
            <pc:sldMk cId="975670655" sldId="257"/>
            <ac:spMk id="57" creationId="{9F7D5CDA-D291-4307-BF55-1381FED2963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58" creationId="{5298780A-33B9-4EA2-8F67-DE68AD62841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60" creationId="{7F488E8B-4E1E-4402-8935-D4E6C02615C7}"/>
          </ac:spMkLst>
        </pc:spChg>
        <pc:spChg chg="add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67" creationId="{EDDBB197-D710-4A4F-A9CA-FD2177498BE8}"/>
          </ac:spMkLst>
        </pc:spChg>
        <pc:spChg chg="add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69" creationId="{975D1CFA-2CDB-4B64-BD9F-85744E8DA12F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23:18.023" v="46"/>
          <ac:grpSpMkLst>
            <pc:docMk/>
            <pc:sldMk cId="975670655" sldId="257"/>
            <ac:grpSpMk id="19" creationId="{5D1A9D8B-3117-4D9D-BDA4-DD81895098B0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23:58.101" v="59"/>
          <ac:grpSpMkLst>
            <pc:docMk/>
            <pc:sldMk cId="975670655" sldId="257"/>
            <ac:grpSpMk id="46" creationId="{5D1A9D8B-3117-4D9D-BDA4-DD81895098B0}"/>
          </ac:grpSpMkLst>
        </pc:grpChg>
        <pc:grpChg chg="add">
          <ac:chgData name="Staley, Sean" userId="S::ststal01@louisville.edu::5b65b0e7-e88b-4844-a922-92ee8e1c9235" providerId="AD" clId="Web-{A85A4E08-575F-2911-F56A-AD9A11F74701}" dt="2025-10-16T13:44:18.516" v="291"/>
          <ac:grpSpMkLst>
            <pc:docMk/>
            <pc:sldMk cId="975670655" sldId="257"/>
            <ac:grpSpMk id="71" creationId="{25EE5136-01F1-466C-962D-BA9B4C6757AA}"/>
          </ac:grpSpMkLst>
        </pc:grpChg>
        <pc:picChg chg="add del">
          <ac:chgData name="Staley, Sean" userId="S::ststal01@louisville.edu::5b65b0e7-e88b-4844-a922-92ee8e1c9235" providerId="AD" clId="Web-{A85A4E08-575F-2911-F56A-AD9A11F74701}" dt="2025-10-16T13:23:13.461" v="44"/>
          <ac:picMkLst>
            <pc:docMk/>
            <pc:sldMk cId="975670655" sldId="257"/>
            <ac:picMk id="5" creationId="{A685F854-A115-23DA-016B-1FA8D0E3C144}"/>
          </ac:picMkLst>
        </pc:picChg>
        <pc:picChg chg="add del">
          <ac:chgData name="Staley, Sean" userId="S::ststal01@louisville.edu::5b65b0e7-e88b-4844-a922-92ee8e1c9235" providerId="AD" clId="Web-{A85A4E08-575F-2911-F56A-AD9A11F74701}" dt="2025-10-16T13:23:26.148" v="52"/>
          <ac:picMkLst>
            <pc:docMk/>
            <pc:sldMk cId="975670655" sldId="257"/>
            <ac:picMk id="39" creationId="{A685F854-A115-23DA-016B-1FA8D0E3C144}"/>
          </ac:picMkLst>
        </pc:picChg>
        <pc:picChg chg="add del">
          <ac:chgData name="Staley, Sean" userId="S::ststal01@louisville.edu::5b65b0e7-e88b-4844-a922-92ee8e1c9235" providerId="AD" clId="Web-{A85A4E08-575F-2911-F56A-AD9A11F74701}" dt="2025-10-16T13:23:58.086" v="58"/>
          <ac:picMkLst>
            <pc:docMk/>
            <pc:sldMk cId="975670655" sldId="257"/>
            <ac:picMk id="53" creationId="{B7F75919-98FC-F717-F249-E2752F377DC4}"/>
          </ac:picMkLst>
        </pc:picChg>
        <pc:picChg chg="add">
          <ac:chgData name="Staley, Sean" userId="S::ststal01@louisville.edu::5b65b0e7-e88b-4844-a922-92ee8e1c9235" providerId="AD" clId="Web-{A85A4E08-575F-2911-F56A-AD9A11F74701}" dt="2025-10-16T13:44:18.516" v="291"/>
          <ac:picMkLst>
            <pc:docMk/>
            <pc:sldMk cId="975670655" sldId="257"/>
            <ac:picMk id="64" creationId="{D109A010-56A5-6EDC-CD20-45E7C13E1DDA}"/>
          </ac:picMkLst>
        </pc:picChg>
        <pc:cxnChg chg="del">
          <ac:chgData name="Staley, Sean" userId="S::ststal01@louisville.edu::5b65b0e7-e88b-4844-a922-92ee8e1c9235" providerId="AD" clId="Web-{A85A4E08-575F-2911-F56A-AD9A11F74701}" dt="2025-10-16T13:22:59.492" v="40"/>
          <ac:cxnSpMkLst>
            <pc:docMk/>
            <pc:sldMk cId="975670655" sldId="257"/>
            <ac:cxnSpMk id="16" creationId="{56020367-4FD5-4596-8E10-C5F095CD8DBF}"/>
          </ac:cxnSpMkLst>
        </pc:cxnChg>
      </pc:sldChg>
      <pc:sldChg chg="addSp delSp modSp new mod setBg">
        <pc:chgData name="Staley, Sean" userId="S::ststal01@louisville.edu::5b65b0e7-e88b-4844-a922-92ee8e1c9235" providerId="AD" clId="Web-{A85A4E08-575F-2911-F56A-AD9A11F74701}" dt="2025-10-16T13:49:10.923" v="332"/>
        <pc:sldMkLst>
          <pc:docMk/>
          <pc:sldMk cId="2259897012" sldId="258"/>
        </pc:sldMkLst>
        <pc:spChg chg="mod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2" creationId="{2D707F99-79A4-F957-2757-51C7B71149AB}"/>
          </ac:spMkLst>
        </pc:spChg>
        <pc:spChg chg="del mod">
          <ac:chgData name="Staley, Sean" userId="S::ststal01@louisville.edu::5b65b0e7-e88b-4844-a922-92ee8e1c9235" providerId="AD" clId="Web-{A85A4E08-575F-2911-F56A-AD9A11F74701}" dt="2025-10-16T13:41:41.296" v="275"/>
          <ac:spMkLst>
            <pc:docMk/>
            <pc:sldMk cId="2259897012" sldId="258"/>
            <ac:spMk id="3" creationId="{4DFABDC3-1346-7F2E-3DC6-CC4546E7EE3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8" creationId="{3AD318CC-E2A8-4E27-9548-A047A78999B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14" creationId="{2C1BBA94-3F40-40AA-8BB9-E69E25E537C1}"/>
          </ac:spMkLst>
        </pc:spChg>
        <pc:spChg chg="add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23" creationId="{B50AB553-2A96-4A92-96F2-93548E096954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42:32.781" v="281"/>
          <ac:grpSpMkLst>
            <pc:docMk/>
            <pc:sldMk cId="2259897012" sldId="258"/>
            <ac:grpSpMk id="10" creationId="{B14B560F-9DD7-4302-A60B-EBD3EF59B073}"/>
          </ac:grpSpMkLst>
        </pc:grpChg>
        <pc:graphicFrameChg chg="add del modGraphic">
          <ac:chgData name="Staley, Sean" userId="S::ststal01@louisville.edu::5b65b0e7-e88b-4844-a922-92ee8e1c9235" providerId="AD" clId="Web-{A85A4E08-575F-2911-F56A-AD9A11F74701}" dt="2025-10-16T13:42:32.781" v="281"/>
          <ac:graphicFrameMkLst>
            <pc:docMk/>
            <pc:sldMk cId="2259897012" sldId="258"/>
            <ac:graphicFrameMk id="16" creationId="{63B0376D-F34C-E7BD-6A67-D9E49A57FD54}"/>
          </ac:graphicFrameMkLst>
        </pc:graphicFrameChg>
        <pc:graphicFrameChg chg="add modGraphic">
          <ac:chgData name="Staley, Sean" userId="S::ststal01@louisville.edu::5b65b0e7-e88b-4844-a922-92ee8e1c9235" providerId="AD" clId="Web-{A85A4E08-575F-2911-F56A-AD9A11F74701}" dt="2025-10-16T13:49:10.923" v="332"/>
          <ac:graphicFrameMkLst>
            <pc:docMk/>
            <pc:sldMk cId="2259897012" sldId="258"/>
            <ac:graphicFrameMk id="18" creationId="{72239E5C-FFD9-1260-FD71-2E614259D896}"/>
          </ac:graphicFrameMkLst>
        </pc:graphicFrameChg>
        <pc:picChg chg="add">
          <ac:chgData name="Staley, Sean" userId="S::ststal01@louisville.edu::5b65b0e7-e88b-4844-a922-92ee8e1c9235" providerId="AD" clId="Web-{A85A4E08-575F-2911-F56A-AD9A11F74701}" dt="2025-10-16T13:42:32.781" v="281"/>
          <ac:picMkLst>
            <pc:docMk/>
            <pc:sldMk cId="2259897012" sldId="258"/>
            <ac:picMk id="19" creationId="{4A7B9AC3-C8AB-0972-478E-FA68D55BA26C}"/>
          </ac:picMkLst>
        </pc:picChg>
      </pc:sldChg>
      <pc:sldChg chg="del">
        <pc:chgData name="Staley, Sean" userId="S::ststal01@louisville.edu::5b65b0e7-e88b-4844-a922-92ee8e1c9235" providerId="AD" clId="Web-{A85A4E08-575F-2911-F56A-AD9A11F74701}" dt="2025-10-16T13:24:21.992" v="77"/>
        <pc:sldMkLst>
          <pc:docMk/>
          <pc:sldMk cId="3185082910" sldId="258"/>
        </pc:sldMkLst>
      </pc:sldChg>
      <pc:sldChg chg="del">
        <pc:chgData name="Staley, Sean" userId="S::ststal01@louisville.edu::5b65b0e7-e88b-4844-a922-92ee8e1c9235" providerId="AD" clId="Web-{A85A4E08-575F-2911-F56A-AD9A11F74701}" dt="2025-10-16T13:24:21.992" v="76"/>
        <pc:sldMkLst>
          <pc:docMk/>
          <pc:sldMk cId="1903739125" sldId="259"/>
        </pc:sldMkLst>
      </pc:sldChg>
      <pc:sldChg chg="addSp modSp new mod setBg">
        <pc:chgData name="Staley, Sean" userId="S::ststal01@louisville.edu::5b65b0e7-e88b-4844-a922-92ee8e1c9235" providerId="AD" clId="Web-{A85A4E08-575F-2911-F56A-AD9A11F74701}" dt="2025-10-16T13:28:19.399" v="114" actId="20577"/>
        <pc:sldMkLst>
          <pc:docMk/>
          <pc:sldMk cId="2120045421" sldId="259"/>
        </pc:sldMkLst>
        <pc:spChg chg="mod">
          <ac:chgData name="Staley, Sean" userId="S::ststal01@louisville.edu::5b65b0e7-e88b-4844-a922-92ee8e1c9235" providerId="AD" clId="Web-{A85A4E08-575F-2911-F56A-AD9A11F74701}" dt="2025-10-16T13:28:19.399" v="114" actId="20577"/>
          <ac:spMkLst>
            <pc:docMk/>
            <pc:sldMk cId="2120045421" sldId="259"/>
            <ac:spMk id="2" creationId="{C126BFF3-49E1-5A8D-CBB8-8F05F42903EC}"/>
          </ac:spMkLst>
        </pc:spChg>
        <pc:spChg chg="mo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3" creationId="{08821209-902A-2DE5-AF83-2AD1DDF989B6}"/>
          </ac:spMkLst>
        </pc:spChg>
        <pc:spChg chg="ad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8" creationId="{081EA652-8C6A-4E69-BEB9-170809474553}"/>
          </ac:spMkLst>
        </pc:spChg>
        <pc:spChg chg="ad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10" creationId="{5298780A-33B9-4EA2-8F67-DE68AD62841B}"/>
          </ac:spMkLst>
        </pc:spChg>
        <pc:spChg chg="ad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12" creationId="{7F488E8B-4E1E-4402-8935-D4E6C02615C7}"/>
          </ac:spMkLst>
        </pc:spChg>
      </pc:sldChg>
      <pc:sldChg chg="modSp new del">
        <pc:chgData name="Staley, Sean" userId="S::ststal01@louisville.edu::5b65b0e7-e88b-4844-a922-92ee8e1c9235" providerId="AD" clId="Web-{A85A4E08-575F-2911-F56A-AD9A11F74701}" dt="2025-10-16T13:28:48.743" v="117"/>
        <pc:sldMkLst>
          <pc:docMk/>
          <pc:sldMk cId="251988589" sldId="260"/>
        </pc:sldMkLst>
        <pc:spChg chg="mod">
          <ac:chgData name="Staley, Sean" userId="S::ststal01@louisville.edu::5b65b0e7-e88b-4844-a922-92ee8e1c9235" providerId="AD" clId="Web-{A85A4E08-575F-2911-F56A-AD9A11F74701}" dt="2025-10-16T13:28:47.165" v="116" actId="20577"/>
          <ac:spMkLst>
            <pc:docMk/>
            <pc:sldMk cId="251988589" sldId="260"/>
            <ac:spMk id="2" creationId="{9DF68BE4-39A4-CFDE-26B2-8A0BB9B80A64}"/>
          </ac:spMkLst>
        </pc:spChg>
      </pc:sldChg>
      <pc:sldChg chg="del">
        <pc:chgData name="Staley, Sean" userId="S::ststal01@louisville.edu::5b65b0e7-e88b-4844-a922-92ee8e1c9235" providerId="AD" clId="Web-{A85A4E08-575F-2911-F56A-AD9A11F74701}" dt="2025-10-16T13:24:21.992" v="75"/>
        <pc:sldMkLst>
          <pc:docMk/>
          <pc:sldMk cId="616363377" sldId="260"/>
        </pc:sldMkLst>
      </pc:sldChg>
      <pc:sldChg chg="del">
        <pc:chgData name="Staley, Sean" userId="S::ststal01@louisville.edu::5b65b0e7-e88b-4844-a922-92ee8e1c9235" providerId="AD" clId="Web-{A85A4E08-575F-2911-F56A-AD9A11F74701}" dt="2025-10-16T13:24:21.992" v="74"/>
        <pc:sldMkLst>
          <pc:docMk/>
          <pc:sldMk cId="2045716442" sldId="261"/>
        </pc:sldMkLst>
      </pc:sldChg>
      <pc:sldChg chg="modSp add replId">
        <pc:chgData name="Staley, Sean" userId="S::ststal01@louisville.edu::5b65b0e7-e88b-4844-a922-92ee8e1c9235" providerId="AD" clId="Web-{A85A4E08-575F-2911-F56A-AD9A11F74701}" dt="2025-10-16T13:28:17.399" v="112" actId="20577"/>
        <pc:sldMkLst>
          <pc:docMk/>
          <pc:sldMk cId="2801802670" sldId="261"/>
        </pc:sldMkLst>
        <pc:spChg chg="mod">
          <ac:chgData name="Staley, Sean" userId="S::ststal01@louisville.edu::5b65b0e7-e88b-4844-a922-92ee8e1c9235" providerId="AD" clId="Web-{A85A4E08-575F-2911-F56A-AD9A11F74701}" dt="2025-10-16T13:28:17.399" v="112" actId="20577"/>
          <ac:spMkLst>
            <pc:docMk/>
            <pc:sldMk cId="2801802670" sldId="261"/>
            <ac:spMk id="2" creationId="{F30299CC-9829-7FB5-F729-86D9A4CD0123}"/>
          </ac:spMkLst>
        </pc:spChg>
      </pc:sldChg>
      <pc:sldChg chg="modSp add replId">
        <pc:chgData name="Staley, Sean" userId="S::ststal01@louisville.edu::5b65b0e7-e88b-4844-a922-92ee8e1c9235" providerId="AD" clId="Web-{A85A4E08-575F-2911-F56A-AD9A11F74701}" dt="2025-10-16T13:28:15.618" v="110" actId="20577"/>
        <pc:sldMkLst>
          <pc:docMk/>
          <pc:sldMk cId="2149769098" sldId="262"/>
        </pc:sldMkLst>
        <pc:spChg chg="mod">
          <ac:chgData name="Staley, Sean" userId="S::ststal01@louisville.edu::5b65b0e7-e88b-4844-a922-92ee8e1c9235" providerId="AD" clId="Web-{A85A4E08-575F-2911-F56A-AD9A11F74701}" dt="2025-10-16T13:28:15.618" v="110" actId="20577"/>
          <ac:spMkLst>
            <pc:docMk/>
            <pc:sldMk cId="2149769098" sldId="262"/>
            <ac:spMk id="2" creationId="{A02C3264-667A-3DF7-6CCD-BC622B9EB556}"/>
          </ac:spMkLst>
        </pc:spChg>
      </pc:sldChg>
      <pc:sldChg chg="del">
        <pc:chgData name="Staley, Sean" userId="S::ststal01@louisville.edu::5b65b0e7-e88b-4844-a922-92ee8e1c9235" providerId="AD" clId="Web-{A85A4E08-575F-2911-F56A-AD9A11F74701}" dt="2025-10-16T13:24:21.977" v="73"/>
        <pc:sldMkLst>
          <pc:docMk/>
          <pc:sldMk cId="3294249548" sldId="262"/>
        </pc:sldMkLst>
      </pc:sldChg>
      <pc:sldChg chg="del">
        <pc:chgData name="Staley, Sean" userId="S::ststal01@louisville.edu::5b65b0e7-e88b-4844-a922-92ee8e1c9235" providerId="AD" clId="Web-{A85A4E08-575F-2911-F56A-AD9A11F74701}" dt="2025-10-16T13:24:21.977" v="72"/>
        <pc:sldMkLst>
          <pc:docMk/>
          <pc:sldMk cId="288564645" sldId="263"/>
        </pc:sldMkLst>
      </pc:sldChg>
      <pc:sldChg chg="modSp add replId">
        <pc:chgData name="Staley, Sean" userId="S::ststal01@louisville.edu::5b65b0e7-e88b-4844-a922-92ee8e1c9235" providerId="AD" clId="Web-{A85A4E08-575F-2911-F56A-AD9A11F74701}" dt="2025-10-16T13:28:58.462" v="121" actId="20577"/>
        <pc:sldMkLst>
          <pc:docMk/>
          <pc:sldMk cId="481148357" sldId="263"/>
        </pc:sldMkLst>
        <pc:spChg chg="mod">
          <ac:chgData name="Staley, Sean" userId="S::ststal01@louisville.edu::5b65b0e7-e88b-4844-a922-92ee8e1c9235" providerId="AD" clId="Web-{A85A4E08-575F-2911-F56A-AD9A11F74701}" dt="2025-10-16T13:28:58.462" v="121" actId="20577"/>
          <ac:spMkLst>
            <pc:docMk/>
            <pc:sldMk cId="481148357" sldId="263"/>
            <ac:spMk id="2" creationId="{5A25E1FC-B0B3-00C4-4F0F-48F79BC254D2}"/>
          </ac:spMkLst>
        </pc:spChg>
      </pc:sldChg>
      <pc:sldChg chg="add del">
        <pc:chgData name="Staley, Sean" userId="S::ststal01@louisville.edu::5b65b0e7-e88b-4844-a922-92ee8e1c9235" providerId="AD" clId="Web-{A85A4E08-575F-2911-F56A-AD9A11F74701}" dt="2025-10-16T13:22:02.054" v="27"/>
        <pc:sldMkLst>
          <pc:docMk/>
          <pc:sldMk cId="1203497075" sldId="264"/>
        </pc:sldMkLst>
      </pc:sldChg>
      <pc:sldChg chg="modSp add replId">
        <pc:chgData name="Staley, Sean" userId="S::ststal01@louisville.edu::5b65b0e7-e88b-4844-a922-92ee8e1c9235" providerId="AD" clId="Web-{A85A4E08-575F-2911-F56A-AD9A11F74701}" dt="2025-10-16T13:29:21.540" v="124" actId="20577"/>
        <pc:sldMkLst>
          <pc:docMk/>
          <pc:sldMk cId="1795881889" sldId="264"/>
        </pc:sldMkLst>
        <pc:spChg chg="mod">
          <ac:chgData name="Staley, Sean" userId="S::ststal01@louisville.edu::5b65b0e7-e88b-4844-a922-92ee8e1c9235" providerId="AD" clId="Web-{A85A4E08-575F-2911-F56A-AD9A11F74701}" dt="2025-10-16T13:29:21.540" v="124" actId="20577"/>
          <ac:spMkLst>
            <pc:docMk/>
            <pc:sldMk cId="1795881889" sldId="264"/>
            <ac:spMk id="2" creationId="{5ACB4800-0565-D95B-D02C-255EBA34DB5A}"/>
          </ac:spMkLst>
        </pc:spChg>
      </pc:sldChg>
      <pc:sldChg chg="addSp delSp modSp new mod setBg">
        <pc:chgData name="Staley, Sean" userId="S::ststal01@louisville.edu::5b65b0e7-e88b-4844-a922-92ee8e1c9235" providerId="AD" clId="Web-{A85A4E08-575F-2911-F56A-AD9A11F74701}" dt="2025-10-16T13:46:43.298" v="318"/>
        <pc:sldMkLst>
          <pc:docMk/>
          <pc:sldMk cId="3237710146" sldId="265"/>
        </pc:sldMkLst>
        <pc:spChg chg="mo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2" creationId="{7B76A01F-ADF2-1779-EEFF-2B7CE47D45D5}"/>
          </ac:spMkLst>
        </pc:spChg>
        <pc:spChg chg="mo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3" creationId="{0C7546FA-749A-F3E5-5F39-5684F45953BC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8" creationId="{1B15ED52-F352-441B-82BF-E0EA34836D0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0" creationId="{3B2E3793-BFE6-45A2-9B7B-E18844431C99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2" creationId="{BC4C4868-CB8F-4AF9-9CDB-8108F2C19B6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4" creationId="{375E0459-6403-40CD-989D-56A4407CA12E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6" creationId="{53E5B1A8-3AC9-4BD1-9BBC-78CA94F2D1BA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21" creationId="{B6CDA21F-E7AF-4C75-8395-33F58D5B0E45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28" creationId="{D5B0017B-2ECA-49AF-B397-DC140825DF8D}"/>
          </ac:spMkLst>
        </pc:spChg>
        <pc:grpChg chg="add">
          <ac:chgData name="Staley, Sean" userId="S::ststal01@louisville.edu::5b65b0e7-e88b-4844-a922-92ee8e1c9235" providerId="AD" clId="Web-{A85A4E08-575F-2911-F56A-AD9A11F74701}" dt="2025-10-16T13:46:43.298" v="318"/>
          <ac:grpSpMkLst>
            <pc:docMk/>
            <pc:sldMk cId="3237710146" sldId="265"/>
            <ac:grpSpMk id="23" creationId="{AE1C45F0-260A-458C-96ED-C1F6D2151219}"/>
          </ac:grpSpMkLst>
        </pc:grpChg>
      </pc:sldChg>
      <pc:sldChg chg="addSp delSp modSp add mod replId setBg setClrOvrMap">
        <pc:chgData name="Staley, Sean" userId="S::ststal01@louisville.edu::5b65b0e7-e88b-4844-a922-92ee8e1c9235" providerId="AD" clId="Web-{A85A4E08-575F-2911-F56A-AD9A11F74701}" dt="2025-10-16T13:46:36.579" v="317"/>
        <pc:sldMkLst>
          <pc:docMk/>
          <pc:sldMk cId="1173533496" sldId="266"/>
        </pc:sldMkLst>
        <pc:spChg chg="mo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2" creationId="{9BABFA8E-5251-A3A8-3B7F-64BEC23B7E74}"/>
          </ac:spMkLst>
        </pc:spChg>
        <pc:spChg chg="add del mo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3" creationId="{7F6C9561-6782-C28E-5F21-10729DBF0E8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1.782" v="304"/>
          <ac:spMkLst>
            <pc:docMk/>
            <pc:sldMk cId="1173533496" sldId="266"/>
            <ac:spMk id="8" creationId="{DBF61EA3-B236-439E-9C0B-340980D56BEE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1.501" v="312"/>
          <ac:spMkLst>
            <pc:docMk/>
            <pc:sldMk cId="1173533496" sldId="266"/>
            <ac:spMk id="9" creationId="{3A930249-8242-4E2B-AF17-C0182648832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1.501" v="312"/>
          <ac:spMkLst>
            <pc:docMk/>
            <pc:sldMk cId="1173533496" sldId="266"/>
            <ac:spMk id="11" creationId="{A5BDD999-C5E1-4B3E-A710-76867381916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2" creationId="{86909FA0-B515-4681-B7A8-FA281D133B9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1.782" v="304"/>
          <ac:spMkLst>
            <pc:docMk/>
            <pc:sldMk cId="1173533496" sldId="266"/>
            <ac:spMk id="14" creationId="{E659831F-0D9A-4C63-9EBB-8435B85A440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6" creationId="{7D96243B-ECED-4B71-8E06-AE9A285EAD20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7" creationId="{DEE2AD96-B495-4E06-9291-B71706F728C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8" creationId="{A09989E4-EFDC-4A90-A633-E0525FB4139E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9" creationId="{53CF6D67-C5A8-4ADD-9E8E-1E38CA1D316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20" creationId="{21C9FE86-FCC3-4A31-AA1C-C882262B7FE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6.297" v="308"/>
          <ac:spMkLst>
            <pc:docMk/>
            <pc:sldMk cId="1173533496" sldId="266"/>
            <ac:spMk id="22" creationId="{081EA652-8C6A-4E69-BEB9-17080947455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6.297" v="308"/>
          <ac:spMkLst>
            <pc:docMk/>
            <pc:sldMk cId="1173533496" sldId="266"/>
            <ac:spMk id="23" creationId="{5298780A-33B9-4EA2-8F67-DE68AD62841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6.297" v="308"/>
          <ac:spMkLst>
            <pc:docMk/>
            <pc:sldMk cId="1173533496" sldId="266"/>
            <ac:spMk id="24" creationId="{7F488E8B-4E1E-4402-8935-D4E6C02615C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3.876" v="314"/>
          <ac:spMkLst>
            <pc:docMk/>
            <pc:sldMk cId="1173533496" sldId="266"/>
            <ac:spMk id="25" creationId="{D038248A-211C-4EEC-8401-C761B929FB52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8.876" v="310"/>
          <ac:spMkLst>
            <pc:docMk/>
            <pc:sldMk cId="1173533496" sldId="266"/>
            <ac:spMk id="26" creationId="{B95B9BA8-1D69-4796-85F5-B6D0BD52354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3.876" v="314"/>
          <ac:spMkLst>
            <pc:docMk/>
            <pc:sldMk cId="1173533496" sldId="266"/>
            <ac:spMk id="28" creationId="{C30A849F-66D9-40C8-BEC8-35AFF8F4568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3.876" v="314"/>
          <ac:spMkLst>
            <pc:docMk/>
            <pc:sldMk cId="1173533496" sldId="266"/>
            <ac:spMk id="32" creationId="{7F6C9561-6782-C28E-5F21-10729DBF0E8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38" creationId="{09588DA8-065E-4F6F-8EFD-43104AB2E0C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39" creationId="{C4285719-470E-454C-AF62-8323075F1F5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0" creationId="{CD9FE4EF-C4D8-49A0-B2FF-81D8DB7D8A2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1" creationId="{4300840D-0A0B-4512-BACA-B439D5B9C57C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2" creationId="{D2B78728-A580-49A7-84F9-6EF6F583ADE0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3" creationId="{38FAA1A1-D861-433F-88FA-1E9D6FD31D1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4" creationId="{8D71EDA1-87BF-4D5D-AB79-F346FD19278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5" creationId="{7F6C9561-6782-C28E-5F21-10729DBF0E88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47" creationId="{DBF61EA3-B236-439E-9C0B-340980D56BEE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51" creationId="{E659831F-0D9A-4C63-9EBB-8435B85A440F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52" creationId="{7F6C9561-6782-C28E-5F21-10729DBF0E88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46:21.782" v="304"/>
          <ac:grpSpMkLst>
            <pc:docMk/>
            <pc:sldMk cId="1173533496" sldId="266"/>
            <ac:grpSpMk id="10" creationId="{28FAF094-D087-493F-8DF9-A486C2D6BBAA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46:28.876" v="310"/>
          <ac:grpSpMkLst>
            <pc:docMk/>
            <pc:sldMk cId="1173533496" sldId="266"/>
            <ac:grpSpMk id="27" creationId="{4728F330-19FB-4D39-BD0F-53032ABFEB7F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46:33.876" v="314"/>
          <ac:grpSpMkLst>
            <pc:docMk/>
            <pc:sldMk cId="1173533496" sldId="266"/>
            <ac:grpSpMk id="29" creationId="{04542298-A2B1-480F-A11C-A40EDD19B857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46:33.876" v="314"/>
          <ac:grpSpMkLst>
            <pc:docMk/>
            <pc:sldMk cId="1173533496" sldId="266"/>
            <ac:grpSpMk id="33" creationId="{2A5C9C35-2375-49EB-B99C-17C87D42FE7C}"/>
          </ac:grpSpMkLst>
        </pc:grpChg>
        <pc:grpChg chg="add">
          <ac:chgData name="Staley, Sean" userId="S::ststal01@louisville.edu::5b65b0e7-e88b-4844-a922-92ee8e1c9235" providerId="AD" clId="Web-{A85A4E08-575F-2911-F56A-AD9A11F74701}" dt="2025-10-16T13:46:36.579" v="317"/>
          <ac:grpSpMkLst>
            <pc:docMk/>
            <pc:sldMk cId="1173533496" sldId="266"/>
            <ac:grpSpMk id="48" creationId="{28FAF094-D087-493F-8DF9-A486C2D6BBAA}"/>
          </ac:grpSpMkLst>
        </pc:grpChg>
        <pc:picChg chg="add del">
          <ac:chgData name="Staley, Sean" userId="S::ststal01@louisville.edu::5b65b0e7-e88b-4844-a922-92ee8e1c9235" providerId="AD" clId="Web-{A85A4E08-575F-2911-F56A-AD9A11F74701}" dt="2025-10-16T13:46:31.501" v="312"/>
          <ac:picMkLst>
            <pc:docMk/>
            <pc:sldMk cId="1173533496" sldId="266"/>
            <ac:picMk id="5" creationId="{A95B1DB8-DBD8-8643-C1AD-961A2623952F}"/>
          </ac:picMkLst>
        </pc:picChg>
      </pc:sldChg>
      <pc:sldChg chg="addSp delSp modSp new mod setBg">
        <pc:chgData name="Staley, Sean" userId="S::ststal01@louisville.edu::5b65b0e7-e88b-4844-a922-92ee8e1c9235" providerId="AD" clId="Web-{A85A4E08-575F-2911-F56A-AD9A11F74701}" dt="2025-10-16T13:48:19.204" v="331"/>
        <pc:sldMkLst>
          <pc:docMk/>
          <pc:sldMk cId="3520431772" sldId="267"/>
        </pc:sldMkLst>
        <pc:spChg chg="mod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2" creationId="{30591EB9-60B5-4642-1F90-A2FE40D799F5}"/>
          </ac:spMkLst>
        </pc:spChg>
        <pc:spChg chg="add del mod">
          <ac:chgData name="Staley, Sean" userId="S::ststal01@louisville.edu::5b65b0e7-e88b-4844-a922-92ee8e1c9235" providerId="AD" clId="Web-{A85A4E08-575F-2911-F56A-AD9A11F74701}" dt="2025-10-16T13:30:45.587" v="172"/>
          <ac:spMkLst>
            <pc:docMk/>
            <pc:sldMk cId="3520431772" sldId="267"/>
            <ac:spMk id="3" creationId="{11EC710D-FA3A-0B19-14FD-F53DBA51437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9" creationId="{BACC6370-2D7E-4714-9D71-7542949D7D5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44.641" v="329"/>
          <ac:spMkLst>
            <pc:docMk/>
            <pc:sldMk cId="3520431772" sldId="267"/>
            <ac:spMk id="10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11" creationId="{F68B3F68-107C-434F-AA38-110D5EA91B8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13" creationId="{AAD0DBB9-1A4B-4391-81D4-CB19F9AB918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15" creationId="{063BBA22-50EA-4C4D-BE05-F1CE4E63AA5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58.766" v="320"/>
          <ac:spMkLst>
            <pc:docMk/>
            <pc:sldMk cId="3520431772" sldId="267"/>
            <ac:spMk id="22" creationId="{9CE0A68D-28EF-49D9-B84B-5DAB3871497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58.766" v="320"/>
          <ac:spMkLst>
            <pc:docMk/>
            <pc:sldMk cId="3520431772" sldId="267"/>
            <ac:spMk id="24" creationId="{1FA0C3DC-24DE-44E3-9D41-CAA5F3B2075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06.032" v="324"/>
          <ac:spMkLst>
            <pc:docMk/>
            <pc:sldMk cId="3520431772" sldId="267"/>
            <ac:spMk id="29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11.344" v="326"/>
          <ac:spMkLst>
            <pc:docMk/>
            <pc:sldMk cId="3520431772" sldId="267"/>
            <ac:spMk id="31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44.579" v="328"/>
          <ac:spMkLst>
            <pc:docMk/>
            <pc:sldMk cId="3520431772" sldId="267"/>
            <ac:spMk id="33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35" creationId="{56688E73-49B9-4052-A836-D248C825D70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36" creationId="{5B6AEE0C-07FE-4154-BC7C-2F20530BC556}"/>
          </ac:spMkLst>
        </pc:spChg>
        <pc:spChg chg="add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41" creationId="{B50AB553-2A96-4A92-96F2-93548E096954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47:01.157" v="322"/>
          <ac:grpSpMkLst>
            <pc:docMk/>
            <pc:sldMk cId="3520431772" sldId="267"/>
            <ac:grpSpMk id="26" creationId="{1FD67D68-9B83-C338-8342-3348D8F22347}"/>
          </ac:grpSpMkLst>
        </pc:grpChg>
        <pc:graphicFrameChg chg="add del">
          <ac:chgData name="Staley, Sean" userId="S::ststal01@louisville.edu::5b65b0e7-e88b-4844-a922-92ee8e1c9235" providerId="AD" clId="Web-{A85A4E08-575F-2911-F56A-AD9A11F74701}" dt="2025-10-16T13:30:45.572" v="171"/>
          <ac:graphicFrameMkLst>
            <pc:docMk/>
            <pc:sldMk cId="3520431772" sldId="267"/>
            <ac:graphicFrameMk id="5" creationId="{98EDAF72-5BEA-8069-769C-B13D3ADFC801}"/>
          </ac:graphicFrameMkLst>
        </pc:graphicFrameChg>
        <pc:graphicFrameChg chg="add mod modGraphic">
          <ac:chgData name="Staley, Sean" userId="S::ststal01@louisville.edu::5b65b0e7-e88b-4844-a922-92ee8e1c9235" providerId="AD" clId="Web-{A85A4E08-575F-2911-F56A-AD9A11F74701}" dt="2025-10-16T13:48:19.204" v="331"/>
          <ac:graphicFrameMkLst>
            <pc:docMk/>
            <pc:sldMk cId="3520431772" sldId="267"/>
            <ac:graphicFrameMk id="17" creationId="{149AB9E7-2099-A300-BCFB-F00940D45C0B}"/>
          </ac:graphicFrameMkLst>
        </pc:graphicFrameChg>
        <pc:picChg chg="add mod ord">
          <ac:chgData name="Staley, Sean" userId="S::ststal01@louisville.edu::5b65b0e7-e88b-4844-a922-92ee8e1c9235" providerId="AD" clId="Web-{A85A4E08-575F-2911-F56A-AD9A11F74701}" dt="2025-10-16T13:48:19.204" v="331"/>
          <ac:picMkLst>
            <pc:docMk/>
            <pc:sldMk cId="3520431772" sldId="267"/>
            <ac:picMk id="6" creationId="{86D7110F-0F39-9E78-525A-2C6C0FC6112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24D1E0-A2BF-4D29-A9E8-4E7DF0EB4784}" type="doc">
      <dgm:prSet loTypeId="urn:microsoft.com/office/officeart/2016/7/layout/VerticalHollowActionList" loCatId="List" qsTypeId="urn:microsoft.com/office/officeart/2005/8/quickstyle/simple5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44E3D66B-A7F1-4D22-A1FC-1AD3774A37D9}">
      <dgm:prSet/>
      <dgm:spPr/>
      <dgm:t>
        <a:bodyPr/>
        <a:lstStyle/>
        <a:p>
          <a:r>
            <a:rPr lang="en-US" dirty="0"/>
            <a:t>See</a:t>
          </a:r>
        </a:p>
      </dgm:t>
    </dgm:pt>
    <dgm:pt modelId="{7E5306BC-2E13-456A-8BF3-B309283B2A1E}" type="parTrans" cxnId="{C8628F00-5BFE-4887-AC4F-4672A034539E}">
      <dgm:prSet/>
      <dgm:spPr/>
      <dgm:t>
        <a:bodyPr/>
        <a:lstStyle/>
        <a:p>
          <a:endParaRPr lang="en-US"/>
        </a:p>
      </dgm:t>
    </dgm:pt>
    <dgm:pt modelId="{307A9FD7-9D0C-4F55-AF40-076E2C3F73E5}" type="sibTrans" cxnId="{C8628F00-5BFE-4887-AC4F-4672A034539E}">
      <dgm:prSet/>
      <dgm:spPr/>
      <dgm:t>
        <a:bodyPr/>
        <a:lstStyle/>
        <a:p>
          <a:endParaRPr lang="en-US"/>
        </a:p>
      </dgm:t>
    </dgm:pt>
    <dgm:pt modelId="{2981F153-2C44-4D1A-975A-3FFC03BED8F0}">
      <dgm:prSet/>
      <dgm:spPr/>
      <dgm:t>
        <a:bodyPr/>
        <a:lstStyle/>
        <a:p>
          <a:r>
            <a:rPr lang="en-US" dirty="0"/>
            <a:t>See the food truck's menu and prices</a:t>
          </a:r>
        </a:p>
      </dgm:t>
    </dgm:pt>
    <dgm:pt modelId="{383F2A24-5688-4DDF-B709-7C6C2B539443}" type="parTrans" cxnId="{10C4B209-4E8F-462E-8C09-8B611004173D}">
      <dgm:prSet/>
      <dgm:spPr/>
      <dgm:t>
        <a:bodyPr/>
        <a:lstStyle/>
        <a:p>
          <a:endParaRPr lang="en-US"/>
        </a:p>
      </dgm:t>
    </dgm:pt>
    <dgm:pt modelId="{C7C60CFB-3FB1-474B-8219-8132AEB5E201}" type="sibTrans" cxnId="{10C4B209-4E8F-462E-8C09-8B611004173D}">
      <dgm:prSet/>
      <dgm:spPr/>
      <dgm:t>
        <a:bodyPr/>
        <a:lstStyle/>
        <a:p>
          <a:endParaRPr lang="en-US"/>
        </a:p>
      </dgm:t>
    </dgm:pt>
    <dgm:pt modelId="{4B022F75-9B60-4156-AAAF-EA7A31EBA196}">
      <dgm:prSet/>
      <dgm:spPr/>
      <dgm:t>
        <a:bodyPr/>
        <a:lstStyle/>
        <a:p>
          <a:r>
            <a:rPr lang="en-US" dirty="0">
              <a:latin typeface="Aptos Display" panose="020F0302020204030204"/>
            </a:rPr>
            <a:t>Order</a:t>
          </a:r>
          <a:endParaRPr lang="en-US" dirty="0"/>
        </a:p>
      </dgm:t>
    </dgm:pt>
    <dgm:pt modelId="{35C865C6-8280-4358-A4CE-B90216D88FF2}" type="parTrans" cxnId="{ED809251-8D64-45AB-8ED1-BAE5CBF4EAD0}">
      <dgm:prSet/>
      <dgm:spPr/>
      <dgm:t>
        <a:bodyPr/>
        <a:lstStyle/>
        <a:p>
          <a:endParaRPr lang="en-US"/>
        </a:p>
      </dgm:t>
    </dgm:pt>
    <dgm:pt modelId="{3D0A1AFC-18D5-44FE-8628-3A7A59C75591}" type="sibTrans" cxnId="{ED809251-8D64-45AB-8ED1-BAE5CBF4EAD0}">
      <dgm:prSet/>
      <dgm:spPr/>
      <dgm:t>
        <a:bodyPr/>
        <a:lstStyle/>
        <a:p>
          <a:endParaRPr lang="en-US"/>
        </a:p>
      </dgm:t>
    </dgm:pt>
    <dgm:pt modelId="{66B74AB0-776C-410D-8926-4C136EFB755F}">
      <dgm:prSet/>
      <dgm:spPr/>
      <dgm:t>
        <a:bodyPr/>
        <a:lstStyle/>
        <a:p>
          <a:r>
            <a:rPr lang="en-US" dirty="0"/>
            <a:t>Place and customize orders</a:t>
          </a:r>
        </a:p>
      </dgm:t>
    </dgm:pt>
    <dgm:pt modelId="{F0E8EADC-449B-4817-9A1B-5C9531D37F4B}" type="parTrans" cxnId="{0449F51C-F8C7-405B-BC93-CAF03778A213}">
      <dgm:prSet/>
      <dgm:spPr/>
      <dgm:t>
        <a:bodyPr/>
        <a:lstStyle/>
        <a:p>
          <a:endParaRPr lang="en-US"/>
        </a:p>
      </dgm:t>
    </dgm:pt>
    <dgm:pt modelId="{5ED4D01C-C08D-4640-8EDF-DE9F60A56795}" type="sibTrans" cxnId="{0449F51C-F8C7-405B-BC93-CAF03778A213}">
      <dgm:prSet/>
      <dgm:spPr/>
      <dgm:t>
        <a:bodyPr/>
        <a:lstStyle/>
        <a:p>
          <a:endParaRPr lang="en-US"/>
        </a:p>
      </dgm:t>
    </dgm:pt>
    <dgm:pt modelId="{0333663E-A8F7-4E20-B707-C20DA414274F}">
      <dgm:prSet/>
      <dgm:spPr/>
      <dgm:t>
        <a:bodyPr/>
        <a:lstStyle/>
        <a:p>
          <a:r>
            <a:rPr lang="en-US" dirty="0"/>
            <a:t>View</a:t>
          </a:r>
        </a:p>
      </dgm:t>
    </dgm:pt>
    <dgm:pt modelId="{D6BD2DD6-FE66-452E-A62A-31DD69D2A03D}" type="parTrans" cxnId="{EB61ECD4-3C3F-42E7-AF6B-F2BE1701A627}">
      <dgm:prSet/>
      <dgm:spPr/>
      <dgm:t>
        <a:bodyPr/>
        <a:lstStyle/>
        <a:p>
          <a:endParaRPr lang="en-US"/>
        </a:p>
      </dgm:t>
    </dgm:pt>
    <dgm:pt modelId="{B4C03361-AB61-4590-A03C-3FF93C77570B}" type="sibTrans" cxnId="{EB61ECD4-3C3F-42E7-AF6B-F2BE1701A627}">
      <dgm:prSet/>
      <dgm:spPr/>
      <dgm:t>
        <a:bodyPr/>
        <a:lstStyle/>
        <a:p>
          <a:endParaRPr lang="en-US"/>
        </a:p>
      </dgm:t>
    </dgm:pt>
    <dgm:pt modelId="{66CD71F0-F168-47B8-9055-998A66996008}">
      <dgm:prSet/>
      <dgm:spPr/>
      <dgm:t>
        <a:bodyPr/>
        <a:lstStyle/>
        <a:p>
          <a:r>
            <a:rPr lang="en-US" dirty="0"/>
            <a:t>View food truck location</a:t>
          </a:r>
        </a:p>
      </dgm:t>
    </dgm:pt>
    <dgm:pt modelId="{DF9AB1B8-8AE4-43DD-99A4-57F0C9CAC743}" type="parTrans" cxnId="{CB8DEE24-FF1F-4DB1-8386-D5DFD6DC0BCE}">
      <dgm:prSet/>
      <dgm:spPr/>
      <dgm:t>
        <a:bodyPr/>
        <a:lstStyle/>
        <a:p>
          <a:endParaRPr lang="en-US"/>
        </a:p>
      </dgm:t>
    </dgm:pt>
    <dgm:pt modelId="{8FB560DD-6505-498B-9BA6-FFD0FAE5E34F}" type="sibTrans" cxnId="{CB8DEE24-FF1F-4DB1-8386-D5DFD6DC0BCE}">
      <dgm:prSet/>
      <dgm:spPr/>
      <dgm:t>
        <a:bodyPr/>
        <a:lstStyle/>
        <a:p>
          <a:endParaRPr lang="en-US"/>
        </a:p>
      </dgm:t>
    </dgm:pt>
    <dgm:pt modelId="{D7C27BF3-56F2-490B-8E04-34555CE5998E}">
      <dgm:prSet/>
      <dgm:spPr/>
      <dgm:t>
        <a:bodyPr/>
        <a:lstStyle/>
        <a:p>
          <a:r>
            <a:rPr lang="en-US" dirty="0"/>
            <a:t>Receive</a:t>
          </a:r>
        </a:p>
      </dgm:t>
    </dgm:pt>
    <dgm:pt modelId="{4AA4C2CD-25F3-46ED-AFD3-7493B7C9DA69}" type="parTrans" cxnId="{88BC19A0-6DBE-45E5-B744-7D9AC6453BBB}">
      <dgm:prSet/>
      <dgm:spPr/>
      <dgm:t>
        <a:bodyPr/>
        <a:lstStyle/>
        <a:p>
          <a:endParaRPr lang="en-US"/>
        </a:p>
      </dgm:t>
    </dgm:pt>
    <dgm:pt modelId="{C1AA01A7-A8FB-476A-96EB-B4572EF7CF01}" type="sibTrans" cxnId="{88BC19A0-6DBE-45E5-B744-7D9AC6453BBB}">
      <dgm:prSet/>
      <dgm:spPr/>
      <dgm:t>
        <a:bodyPr/>
        <a:lstStyle/>
        <a:p>
          <a:endParaRPr lang="en-US"/>
        </a:p>
      </dgm:t>
    </dgm:pt>
    <dgm:pt modelId="{F532A463-7FD3-4609-8266-4A6A11281347}">
      <dgm:prSet/>
      <dgm:spPr/>
      <dgm:t>
        <a:bodyPr/>
        <a:lstStyle/>
        <a:p>
          <a:r>
            <a:rPr lang="en-US" dirty="0"/>
            <a:t>Receive incoming orders</a:t>
          </a:r>
        </a:p>
      </dgm:t>
    </dgm:pt>
    <dgm:pt modelId="{92217DFE-5F3A-487A-BD22-2B62F77E48D3}" type="parTrans" cxnId="{AEC4B249-28FF-4749-8ECB-605064562B96}">
      <dgm:prSet/>
      <dgm:spPr/>
      <dgm:t>
        <a:bodyPr/>
        <a:lstStyle/>
        <a:p>
          <a:endParaRPr lang="en-US"/>
        </a:p>
      </dgm:t>
    </dgm:pt>
    <dgm:pt modelId="{DD56BED0-339C-41E5-BF23-49F745880AA7}" type="sibTrans" cxnId="{AEC4B249-28FF-4749-8ECB-605064562B96}">
      <dgm:prSet/>
      <dgm:spPr/>
      <dgm:t>
        <a:bodyPr/>
        <a:lstStyle/>
        <a:p>
          <a:endParaRPr lang="en-US"/>
        </a:p>
      </dgm:t>
    </dgm:pt>
    <dgm:pt modelId="{707021A1-34A3-4635-94AC-6E3AE88D0AF6}">
      <dgm:prSet/>
      <dgm:spPr/>
      <dgm:t>
        <a:bodyPr/>
        <a:lstStyle/>
        <a:p>
          <a:r>
            <a:rPr lang="en-US" dirty="0"/>
            <a:t>Manage</a:t>
          </a:r>
        </a:p>
      </dgm:t>
    </dgm:pt>
    <dgm:pt modelId="{5783AF25-042F-484B-9E9D-4FC2917C3999}" type="parTrans" cxnId="{0DD384BC-5EFB-4844-8246-B6B742615BE5}">
      <dgm:prSet/>
      <dgm:spPr/>
      <dgm:t>
        <a:bodyPr/>
        <a:lstStyle/>
        <a:p>
          <a:endParaRPr lang="en-US"/>
        </a:p>
      </dgm:t>
    </dgm:pt>
    <dgm:pt modelId="{EE7C892B-E9A7-4662-9947-48D27DB5845F}" type="sibTrans" cxnId="{0DD384BC-5EFB-4844-8246-B6B742615BE5}">
      <dgm:prSet/>
      <dgm:spPr/>
      <dgm:t>
        <a:bodyPr/>
        <a:lstStyle/>
        <a:p>
          <a:endParaRPr lang="en-US"/>
        </a:p>
      </dgm:t>
    </dgm:pt>
    <dgm:pt modelId="{4747DF55-CE53-4ED5-9649-D10AF8EA1F9B}">
      <dgm:prSet/>
      <dgm:spPr/>
      <dgm:t>
        <a:bodyPr/>
        <a:lstStyle/>
        <a:p>
          <a:r>
            <a:rPr lang="en-US" dirty="0"/>
            <a:t>Manage current orders</a:t>
          </a:r>
        </a:p>
      </dgm:t>
    </dgm:pt>
    <dgm:pt modelId="{4BDB77AE-A2AC-4893-B9A3-4A3013665A30}" type="parTrans" cxnId="{9041C251-CADF-4C30-864C-EE2F33159CC6}">
      <dgm:prSet/>
      <dgm:spPr/>
      <dgm:t>
        <a:bodyPr/>
        <a:lstStyle/>
        <a:p>
          <a:endParaRPr lang="en-US"/>
        </a:p>
      </dgm:t>
    </dgm:pt>
    <dgm:pt modelId="{83C1D9A8-FF8F-4D71-AFEC-446210421A6E}" type="sibTrans" cxnId="{9041C251-CADF-4C30-864C-EE2F33159CC6}">
      <dgm:prSet/>
      <dgm:spPr/>
      <dgm:t>
        <a:bodyPr/>
        <a:lstStyle/>
        <a:p>
          <a:endParaRPr lang="en-US"/>
        </a:p>
      </dgm:t>
    </dgm:pt>
    <dgm:pt modelId="{A76DC134-64B5-4A9E-9437-F1355E6A0E3D}" type="pres">
      <dgm:prSet presAssocID="{B724D1E0-A2BF-4D29-A9E8-4E7DF0EB4784}" presName="Name0" presStyleCnt="0">
        <dgm:presLayoutVars>
          <dgm:dir/>
          <dgm:animLvl val="lvl"/>
          <dgm:resizeHandles val="exact"/>
        </dgm:presLayoutVars>
      </dgm:prSet>
      <dgm:spPr/>
    </dgm:pt>
    <dgm:pt modelId="{2267032A-1600-468F-BD85-A2773C221445}" type="pres">
      <dgm:prSet presAssocID="{44E3D66B-A7F1-4D22-A1FC-1AD3774A37D9}" presName="linNode" presStyleCnt="0"/>
      <dgm:spPr/>
    </dgm:pt>
    <dgm:pt modelId="{676CEB7A-77D8-47C8-A089-F7BD9E8D4ED9}" type="pres">
      <dgm:prSet presAssocID="{44E3D66B-A7F1-4D22-A1FC-1AD3774A37D9}" presName="parentText" presStyleLbl="solidFgAcc1" presStyleIdx="0" presStyleCnt="5">
        <dgm:presLayoutVars>
          <dgm:chMax val="1"/>
          <dgm:bulletEnabled/>
        </dgm:presLayoutVars>
      </dgm:prSet>
      <dgm:spPr/>
    </dgm:pt>
    <dgm:pt modelId="{30A0BB00-557A-4120-8A3E-79A491D03803}" type="pres">
      <dgm:prSet presAssocID="{44E3D66B-A7F1-4D22-A1FC-1AD3774A37D9}" presName="descendantText" presStyleLbl="alignNode1" presStyleIdx="0" presStyleCnt="5">
        <dgm:presLayoutVars>
          <dgm:bulletEnabled/>
        </dgm:presLayoutVars>
      </dgm:prSet>
      <dgm:spPr/>
    </dgm:pt>
    <dgm:pt modelId="{51D246BD-9E48-44FF-B40E-586DDF710E77}" type="pres">
      <dgm:prSet presAssocID="{307A9FD7-9D0C-4F55-AF40-076E2C3F73E5}" presName="sp" presStyleCnt="0"/>
      <dgm:spPr/>
    </dgm:pt>
    <dgm:pt modelId="{A2AC7757-F449-40C4-8B28-AA95672A754C}" type="pres">
      <dgm:prSet presAssocID="{4B022F75-9B60-4156-AAAF-EA7A31EBA196}" presName="linNode" presStyleCnt="0"/>
      <dgm:spPr/>
    </dgm:pt>
    <dgm:pt modelId="{D12B7419-4DE7-48B0-9BBD-609ED10837F2}" type="pres">
      <dgm:prSet presAssocID="{4B022F75-9B60-4156-AAAF-EA7A31EBA196}" presName="parentText" presStyleLbl="solidFgAcc1" presStyleIdx="1" presStyleCnt="5">
        <dgm:presLayoutVars>
          <dgm:chMax val="1"/>
          <dgm:bulletEnabled/>
        </dgm:presLayoutVars>
      </dgm:prSet>
      <dgm:spPr/>
    </dgm:pt>
    <dgm:pt modelId="{2AD00EF8-512D-4C81-82C5-A7020B61C612}" type="pres">
      <dgm:prSet presAssocID="{4B022F75-9B60-4156-AAAF-EA7A31EBA196}" presName="descendantText" presStyleLbl="alignNode1" presStyleIdx="1" presStyleCnt="5">
        <dgm:presLayoutVars>
          <dgm:bulletEnabled/>
        </dgm:presLayoutVars>
      </dgm:prSet>
      <dgm:spPr/>
    </dgm:pt>
    <dgm:pt modelId="{6EA4DA9D-638E-41BE-B3A3-1B99693B0A5D}" type="pres">
      <dgm:prSet presAssocID="{3D0A1AFC-18D5-44FE-8628-3A7A59C75591}" presName="sp" presStyleCnt="0"/>
      <dgm:spPr/>
    </dgm:pt>
    <dgm:pt modelId="{2BF8C101-69EE-4CCC-B602-DDE0B977498A}" type="pres">
      <dgm:prSet presAssocID="{0333663E-A8F7-4E20-B707-C20DA414274F}" presName="linNode" presStyleCnt="0"/>
      <dgm:spPr/>
    </dgm:pt>
    <dgm:pt modelId="{6D7F202F-7623-406E-AEAD-AC7BF6C85F11}" type="pres">
      <dgm:prSet presAssocID="{0333663E-A8F7-4E20-B707-C20DA414274F}" presName="parentText" presStyleLbl="solidFgAcc1" presStyleIdx="2" presStyleCnt="5">
        <dgm:presLayoutVars>
          <dgm:chMax val="1"/>
          <dgm:bulletEnabled/>
        </dgm:presLayoutVars>
      </dgm:prSet>
      <dgm:spPr/>
    </dgm:pt>
    <dgm:pt modelId="{45AB77D4-0167-419E-89FE-630EB75D164B}" type="pres">
      <dgm:prSet presAssocID="{0333663E-A8F7-4E20-B707-C20DA414274F}" presName="descendantText" presStyleLbl="alignNode1" presStyleIdx="2" presStyleCnt="5">
        <dgm:presLayoutVars>
          <dgm:bulletEnabled/>
        </dgm:presLayoutVars>
      </dgm:prSet>
      <dgm:spPr/>
    </dgm:pt>
    <dgm:pt modelId="{89CD4048-E319-4A7C-951C-312B9332F709}" type="pres">
      <dgm:prSet presAssocID="{B4C03361-AB61-4590-A03C-3FF93C77570B}" presName="sp" presStyleCnt="0"/>
      <dgm:spPr/>
    </dgm:pt>
    <dgm:pt modelId="{C8CBEE31-1EF1-44BE-901F-9EF129848C80}" type="pres">
      <dgm:prSet presAssocID="{D7C27BF3-56F2-490B-8E04-34555CE5998E}" presName="linNode" presStyleCnt="0"/>
      <dgm:spPr/>
    </dgm:pt>
    <dgm:pt modelId="{10ACA4EA-9071-4053-AD24-37F1F10568EE}" type="pres">
      <dgm:prSet presAssocID="{D7C27BF3-56F2-490B-8E04-34555CE5998E}" presName="parentText" presStyleLbl="solidFgAcc1" presStyleIdx="3" presStyleCnt="5">
        <dgm:presLayoutVars>
          <dgm:chMax val="1"/>
          <dgm:bulletEnabled/>
        </dgm:presLayoutVars>
      </dgm:prSet>
      <dgm:spPr/>
    </dgm:pt>
    <dgm:pt modelId="{29B7C65E-1AFA-4E4E-9D2D-2A852F1C4B20}" type="pres">
      <dgm:prSet presAssocID="{D7C27BF3-56F2-490B-8E04-34555CE5998E}" presName="descendantText" presStyleLbl="alignNode1" presStyleIdx="3" presStyleCnt="5">
        <dgm:presLayoutVars>
          <dgm:bulletEnabled/>
        </dgm:presLayoutVars>
      </dgm:prSet>
      <dgm:spPr/>
    </dgm:pt>
    <dgm:pt modelId="{C3B6D469-6E07-459D-9DB0-5092B307CBAC}" type="pres">
      <dgm:prSet presAssocID="{C1AA01A7-A8FB-476A-96EB-B4572EF7CF01}" presName="sp" presStyleCnt="0"/>
      <dgm:spPr/>
    </dgm:pt>
    <dgm:pt modelId="{4E6FE178-C096-4BFF-B842-B1ED4C3995CB}" type="pres">
      <dgm:prSet presAssocID="{707021A1-34A3-4635-94AC-6E3AE88D0AF6}" presName="linNode" presStyleCnt="0"/>
      <dgm:spPr/>
    </dgm:pt>
    <dgm:pt modelId="{9AE10956-B180-4DD0-BAC1-41B1DD9F9546}" type="pres">
      <dgm:prSet presAssocID="{707021A1-34A3-4635-94AC-6E3AE88D0AF6}" presName="parentText" presStyleLbl="solidFgAcc1" presStyleIdx="4" presStyleCnt="5">
        <dgm:presLayoutVars>
          <dgm:chMax val="1"/>
          <dgm:bulletEnabled/>
        </dgm:presLayoutVars>
      </dgm:prSet>
      <dgm:spPr/>
    </dgm:pt>
    <dgm:pt modelId="{728BF4BF-0790-4A5C-A62B-21C02D7FB7F9}" type="pres">
      <dgm:prSet presAssocID="{707021A1-34A3-4635-94AC-6E3AE88D0AF6}" presName="descendantText" presStyleLbl="alignNode1" presStyleIdx="4" presStyleCnt="5">
        <dgm:presLayoutVars>
          <dgm:bulletEnabled/>
        </dgm:presLayoutVars>
      </dgm:prSet>
      <dgm:spPr/>
    </dgm:pt>
  </dgm:ptLst>
  <dgm:cxnLst>
    <dgm:cxn modelId="{C8628F00-5BFE-4887-AC4F-4672A034539E}" srcId="{B724D1E0-A2BF-4D29-A9E8-4E7DF0EB4784}" destId="{44E3D66B-A7F1-4D22-A1FC-1AD3774A37D9}" srcOrd="0" destOrd="0" parTransId="{7E5306BC-2E13-456A-8BF3-B309283B2A1E}" sibTransId="{307A9FD7-9D0C-4F55-AF40-076E2C3F73E5}"/>
    <dgm:cxn modelId="{10C4B209-4E8F-462E-8C09-8B611004173D}" srcId="{44E3D66B-A7F1-4D22-A1FC-1AD3774A37D9}" destId="{2981F153-2C44-4D1A-975A-3FFC03BED8F0}" srcOrd="0" destOrd="0" parTransId="{383F2A24-5688-4DDF-B709-7C6C2B539443}" sibTransId="{C7C60CFB-3FB1-474B-8219-8132AEB5E201}"/>
    <dgm:cxn modelId="{0449F51C-F8C7-405B-BC93-CAF03778A213}" srcId="{4B022F75-9B60-4156-AAAF-EA7A31EBA196}" destId="{66B74AB0-776C-410D-8926-4C136EFB755F}" srcOrd="0" destOrd="0" parTransId="{F0E8EADC-449B-4817-9A1B-5C9531D37F4B}" sibTransId="{5ED4D01C-C08D-4640-8EDF-DE9F60A56795}"/>
    <dgm:cxn modelId="{F096B621-8225-4798-9BCA-362E146D5C5F}" type="presOf" srcId="{66CD71F0-F168-47B8-9055-998A66996008}" destId="{45AB77D4-0167-419E-89FE-630EB75D164B}" srcOrd="0" destOrd="0" presId="urn:microsoft.com/office/officeart/2016/7/layout/VerticalHollowActionList"/>
    <dgm:cxn modelId="{CB8DEE24-FF1F-4DB1-8386-D5DFD6DC0BCE}" srcId="{0333663E-A8F7-4E20-B707-C20DA414274F}" destId="{66CD71F0-F168-47B8-9055-998A66996008}" srcOrd="0" destOrd="0" parTransId="{DF9AB1B8-8AE4-43DD-99A4-57F0C9CAC743}" sibTransId="{8FB560DD-6505-498B-9BA6-FFD0FAE5E34F}"/>
    <dgm:cxn modelId="{834F7231-F960-4DB4-AC26-093DCF23D260}" type="presOf" srcId="{44E3D66B-A7F1-4D22-A1FC-1AD3774A37D9}" destId="{676CEB7A-77D8-47C8-A089-F7BD9E8D4ED9}" srcOrd="0" destOrd="0" presId="urn:microsoft.com/office/officeart/2016/7/layout/VerticalHollowActionList"/>
    <dgm:cxn modelId="{AEC4B249-28FF-4749-8ECB-605064562B96}" srcId="{D7C27BF3-56F2-490B-8E04-34555CE5998E}" destId="{F532A463-7FD3-4609-8266-4A6A11281347}" srcOrd="0" destOrd="0" parTransId="{92217DFE-5F3A-487A-BD22-2B62F77E48D3}" sibTransId="{DD56BED0-339C-41E5-BF23-49F745880AA7}"/>
    <dgm:cxn modelId="{98F1C56D-D818-43F4-9AE0-27162B3635A4}" type="presOf" srcId="{4747DF55-CE53-4ED5-9649-D10AF8EA1F9B}" destId="{728BF4BF-0790-4A5C-A62B-21C02D7FB7F9}" srcOrd="0" destOrd="0" presId="urn:microsoft.com/office/officeart/2016/7/layout/VerticalHollowActionList"/>
    <dgm:cxn modelId="{ED809251-8D64-45AB-8ED1-BAE5CBF4EAD0}" srcId="{B724D1E0-A2BF-4D29-A9E8-4E7DF0EB4784}" destId="{4B022F75-9B60-4156-AAAF-EA7A31EBA196}" srcOrd="1" destOrd="0" parTransId="{35C865C6-8280-4358-A4CE-B90216D88FF2}" sibTransId="{3D0A1AFC-18D5-44FE-8628-3A7A59C75591}"/>
    <dgm:cxn modelId="{9041C251-CADF-4C30-864C-EE2F33159CC6}" srcId="{707021A1-34A3-4635-94AC-6E3AE88D0AF6}" destId="{4747DF55-CE53-4ED5-9649-D10AF8EA1F9B}" srcOrd="0" destOrd="0" parTransId="{4BDB77AE-A2AC-4893-B9A3-4A3013665A30}" sibTransId="{83C1D9A8-FF8F-4D71-AFEC-446210421A6E}"/>
    <dgm:cxn modelId="{B7D5A078-19A1-42FC-9C3D-F60172837E42}" type="presOf" srcId="{B724D1E0-A2BF-4D29-A9E8-4E7DF0EB4784}" destId="{A76DC134-64B5-4A9E-9437-F1355E6A0E3D}" srcOrd="0" destOrd="0" presId="urn:microsoft.com/office/officeart/2016/7/layout/VerticalHollowActionList"/>
    <dgm:cxn modelId="{59075D85-13A2-42A7-9BAB-C6CC1AB34AF3}" type="presOf" srcId="{4B022F75-9B60-4156-AAAF-EA7A31EBA196}" destId="{D12B7419-4DE7-48B0-9BBD-609ED10837F2}" srcOrd="0" destOrd="0" presId="urn:microsoft.com/office/officeart/2016/7/layout/VerticalHollowActionList"/>
    <dgm:cxn modelId="{FFD7B38F-17F2-4973-89E2-37D64139E3F7}" type="presOf" srcId="{0333663E-A8F7-4E20-B707-C20DA414274F}" destId="{6D7F202F-7623-406E-AEAD-AC7BF6C85F11}" srcOrd="0" destOrd="0" presId="urn:microsoft.com/office/officeart/2016/7/layout/VerticalHollowActionList"/>
    <dgm:cxn modelId="{88BC19A0-6DBE-45E5-B744-7D9AC6453BBB}" srcId="{B724D1E0-A2BF-4D29-A9E8-4E7DF0EB4784}" destId="{D7C27BF3-56F2-490B-8E04-34555CE5998E}" srcOrd="3" destOrd="0" parTransId="{4AA4C2CD-25F3-46ED-AFD3-7493B7C9DA69}" sibTransId="{C1AA01A7-A8FB-476A-96EB-B4572EF7CF01}"/>
    <dgm:cxn modelId="{A844C3A7-DE24-436D-A3D9-8147BA1F32F8}" type="presOf" srcId="{D7C27BF3-56F2-490B-8E04-34555CE5998E}" destId="{10ACA4EA-9071-4053-AD24-37F1F10568EE}" srcOrd="0" destOrd="0" presId="urn:microsoft.com/office/officeart/2016/7/layout/VerticalHollowActionList"/>
    <dgm:cxn modelId="{0DD384BC-5EFB-4844-8246-B6B742615BE5}" srcId="{B724D1E0-A2BF-4D29-A9E8-4E7DF0EB4784}" destId="{707021A1-34A3-4635-94AC-6E3AE88D0AF6}" srcOrd="4" destOrd="0" parTransId="{5783AF25-042F-484B-9E9D-4FC2917C3999}" sibTransId="{EE7C892B-E9A7-4662-9947-48D27DB5845F}"/>
    <dgm:cxn modelId="{6BBB12C2-D86C-4555-8F9D-B5E9DC7D8C87}" type="presOf" srcId="{F532A463-7FD3-4609-8266-4A6A11281347}" destId="{29B7C65E-1AFA-4E4E-9D2D-2A852F1C4B20}" srcOrd="0" destOrd="0" presId="urn:microsoft.com/office/officeart/2016/7/layout/VerticalHollowActionList"/>
    <dgm:cxn modelId="{0F78C2D0-1815-45C0-BEE9-46E191799023}" type="presOf" srcId="{66B74AB0-776C-410D-8926-4C136EFB755F}" destId="{2AD00EF8-512D-4C81-82C5-A7020B61C612}" srcOrd="0" destOrd="0" presId="urn:microsoft.com/office/officeart/2016/7/layout/VerticalHollowActionList"/>
    <dgm:cxn modelId="{EB61ECD4-3C3F-42E7-AF6B-F2BE1701A627}" srcId="{B724D1E0-A2BF-4D29-A9E8-4E7DF0EB4784}" destId="{0333663E-A8F7-4E20-B707-C20DA414274F}" srcOrd="2" destOrd="0" parTransId="{D6BD2DD6-FE66-452E-A62A-31DD69D2A03D}" sibTransId="{B4C03361-AB61-4590-A03C-3FF93C77570B}"/>
    <dgm:cxn modelId="{A2DA1CF1-130B-4408-9847-A4F36A4FAC70}" type="presOf" srcId="{2981F153-2C44-4D1A-975A-3FFC03BED8F0}" destId="{30A0BB00-557A-4120-8A3E-79A491D03803}" srcOrd="0" destOrd="0" presId="urn:microsoft.com/office/officeart/2016/7/layout/VerticalHollowActionList"/>
    <dgm:cxn modelId="{0DEEB1F6-C299-4226-94BF-173E06C03F05}" type="presOf" srcId="{707021A1-34A3-4635-94AC-6E3AE88D0AF6}" destId="{9AE10956-B180-4DD0-BAC1-41B1DD9F9546}" srcOrd="0" destOrd="0" presId="urn:microsoft.com/office/officeart/2016/7/layout/VerticalHollowActionList"/>
    <dgm:cxn modelId="{320DF01F-2F25-4E46-B986-85D507CA3BC0}" type="presParOf" srcId="{A76DC134-64B5-4A9E-9437-F1355E6A0E3D}" destId="{2267032A-1600-468F-BD85-A2773C221445}" srcOrd="0" destOrd="0" presId="urn:microsoft.com/office/officeart/2016/7/layout/VerticalHollowActionList"/>
    <dgm:cxn modelId="{EC13B1FB-3DE8-4EEF-A31B-C50D6D1376FB}" type="presParOf" srcId="{2267032A-1600-468F-BD85-A2773C221445}" destId="{676CEB7A-77D8-47C8-A089-F7BD9E8D4ED9}" srcOrd="0" destOrd="0" presId="urn:microsoft.com/office/officeart/2016/7/layout/VerticalHollowActionList"/>
    <dgm:cxn modelId="{A67C72FB-BABE-43B5-BC1E-3CAA65F22E5A}" type="presParOf" srcId="{2267032A-1600-468F-BD85-A2773C221445}" destId="{30A0BB00-557A-4120-8A3E-79A491D03803}" srcOrd="1" destOrd="0" presId="urn:microsoft.com/office/officeart/2016/7/layout/VerticalHollowActionList"/>
    <dgm:cxn modelId="{E23F4D3D-93FF-44D4-931F-C15070707BC2}" type="presParOf" srcId="{A76DC134-64B5-4A9E-9437-F1355E6A0E3D}" destId="{51D246BD-9E48-44FF-B40E-586DDF710E77}" srcOrd="1" destOrd="0" presId="urn:microsoft.com/office/officeart/2016/7/layout/VerticalHollowActionList"/>
    <dgm:cxn modelId="{D5748FE6-3FED-481F-A251-337B0FD7D564}" type="presParOf" srcId="{A76DC134-64B5-4A9E-9437-F1355E6A0E3D}" destId="{A2AC7757-F449-40C4-8B28-AA95672A754C}" srcOrd="2" destOrd="0" presId="urn:microsoft.com/office/officeart/2016/7/layout/VerticalHollowActionList"/>
    <dgm:cxn modelId="{D5C064FF-684B-448C-8EC8-1AAF2BFAD23B}" type="presParOf" srcId="{A2AC7757-F449-40C4-8B28-AA95672A754C}" destId="{D12B7419-4DE7-48B0-9BBD-609ED10837F2}" srcOrd="0" destOrd="0" presId="urn:microsoft.com/office/officeart/2016/7/layout/VerticalHollowActionList"/>
    <dgm:cxn modelId="{F9FC6B0D-977E-4795-A757-10279637DE17}" type="presParOf" srcId="{A2AC7757-F449-40C4-8B28-AA95672A754C}" destId="{2AD00EF8-512D-4C81-82C5-A7020B61C612}" srcOrd="1" destOrd="0" presId="urn:microsoft.com/office/officeart/2016/7/layout/VerticalHollowActionList"/>
    <dgm:cxn modelId="{2FDBAB04-AD1A-4BA8-B80B-D9901F8D0836}" type="presParOf" srcId="{A76DC134-64B5-4A9E-9437-F1355E6A0E3D}" destId="{6EA4DA9D-638E-41BE-B3A3-1B99693B0A5D}" srcOrd="3" destOrd="0" presId="urn:microsoft.com/office/officeart/2016/7/layout/VerticalHollowActionList"/>
    <dgm:cxn modelId="{10353238-2AF1-4B26-B012-0996A621C0DE}" type="presParOf" srcId="{A76DC134-64B5-4A9E-9437-F1355E6A0E3D}" destId="{2BF8C101-69EE-4CCC-B602-DDE0B977498A}" srcOrd="4" destOrd="0" presId="urn:microsoft.com/office/officeart/2016/7/layout/VerticalHollowActionList"/>
    <dgm:cxn modelId="{ECA1FB96-D992-48A8-A255-D4421A0E7602}" type="presParOf" srcId="{2BF8C101-69EE-4CCC-B602-DDE0B977498A}" destId="{6D7F202F-7623-406E-AEAD-AC7BF6C85F11}" srcOrd="0" destOrd="0" presId="urn:microsoft.com/office/officeart/2016/7/layout/VerticalHollowActionList"/>
    <dgm:cxn modelId="{CCDF4764-0216-4403-A8B0-E0E89BD5362E}" type="presParOf" srcId="{2BF8C101-69EE-4CCC-B602-DDE0B977498A}" destId="{45AB77D4-0167-419E-89FE-630EB75D164B}" srcOrd="1" destOrd="0" presId="urn:microsoft.com/office/officeart/2016/7/layout/VerticalHollowActionList"/>
    <dgm:cxn modelId="{1B14D178-5D61-4230-B626-DB09006A8DB8}" type="presParOf" srcId="{A76DC134-64B5-4A9E-9437-F1355E6A0E3D}" destId="{89CD4048-E319-4A7C-951C-312B9332F709}" srcOrd="5" destOrd="0" presId="urn:microsoft.com/office/officeart/2016/7/layout/VerticalHollowActionList"/>
    <dgm:cxn modelId="{CEE51437-598B-4F60-8A30-79908A29CD86}" type="presParOf" srcId="{A76DC134-64B5-4A9E-9437-F1355E6A0E3D}" destId="{C8CBEE31-1EF1-44BE-901F-9EF129848C80}" srcOrd="6" destOrd="0" presId="urn:microsoft.com/office/officeart/2016/7/layout/VerticalHollowActionList"/>
    <dgm:cxn modelId="{F100E529-2C5F-46AE-9CC5-7D724246DB59}" type="presParOf" srcId="{C8CBEE31-1EF1-44BE-901F-9EF129848C80}" destId="{10ACA4EA-9071-4053-AD24-37F1F10568EE}" srcOrd="0" destOrd="0" presId="urn:microsoft.com/office/officeart/2016/7/layout/VerticalHollowActionList"/>
    <dgm:cxn modelId="{43C8C974-C7A4-4049-96D3-FB10103DB37A}" type="presParOf" srcId="{C8CBEE31-1EF1-44BE-901F-9EF129848C80}" destId="{29B7C65E-1AFA-4E4E-9D2D-2A852F1C4B20}" srcOrd="1" destOrd="0" presId="urn:microsoft.com/office/officeart/2016/7/layout/VerticalHollowActionList"/>
    <dgm:cxn modelId="{C2AD8AF0-061B-4195-BC2C-31853E4D3EAD}" type="presParOf" srcId="{A76DC134-64B5-4A9E-9437-F1355E6A0E3D}" destId="{C3B6D469-6E07-459D-9DB0-5092B307CBAC}" srcOrd="7" destOrd="0" presId="urn:microsoft.com/office/officeart/2016/7/layout/VerticalHollowActionList"/>
    <dgm:cxn modelId="{5C09F1BA-CE10-40F5-A1AB-D1EF224EE9DE}" type="presParOf" srcId="{A76DC134-64B5-4A9E-9437-F1355E6A0E3D}" destId="{4E6FE178-C096-4BFF-B842-B1ED4C3995CB}" srcOrd="8" destOrd="0" presId="urn:microsoft.com/office/officeart/2016/7/layout/VerticalHollowActionList"/>
    <dgm:cxn modelId="{670EA4C9-7DAA-480D-BF30-B433602DED3A}" type="presParOf" srcId="{4E6FE178-C096-4BFF-B842-B1ED4C3995CB}" destId="{9AE10956-B180-4DD0-BAC1-41B1DD9F9546}" srcOrd="0" destOrd="0" presId="urn:microsoft.com/office/officeart/2016/7/layout/VerticalHollowActionList"/>
    <dgm:cxn modelId="{6FA6A169-A442-4FC2-BD6C-F7BC05E0D5D7}" type="presParOf" srcId="{4E6FE178-C096-4BFF-B842-B1ED4C3995CB}" destId="{728BF4BF-0790-4A5C-A62B-21C02D7FB7F9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C2A1B7-BFC4-49D7-AE8E-4DF16344AC05}" type="doc">
      <dgm:prSet loTypeId="urn:microsoft.com/office/officeart/2008/layout/LinedList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D7CE49A5-3A03-469B-A6EC-4E31D42FDC66}">
      <dgm:prSet/>
      <dgm:spPr/>
      <dgm:t>
        <a:bodyPr/>
        <a:lstStyle/>
        <a:p>
          <a:r>
            <a:rPr lang="en-US"/>
            <a:t>Sean Staley – Project Manager / Frontend Engineer </a:t>
          </a:r>
        </a:p>
      </dgm:t>
    </dgm:pt>
    <dgm:pt modelId="{DDECEB98-7E68-4FF5-BB60-015871A6C56C}" type="parTrans" cxnId="{85983DC4-99D8-41E4-87CC-96F9880D4FAC}">
      <dgm:prSet/>
      <dgm:spPr/>
      <dgm:t>
        <a:bodyPr/>
        <a:lstStyle/>
        <a:p>
          <a:endParaRPr lang="en-US"/>
        </a:p>
      </dgm:t>
    </dgm:pt>
    <dgm:pt modelId="{99A535F0-E77A-4B1F-B956-920AB9768734}" type="sibTrans" cxnId="{85983DC4-99D8-41E4-87CC-96F9880D4FAC}">
      <dgm:prSet/>
      <dgm:spPr/>
      <dgm:t>
        <a:bodyPr/>
        <a:lstStyle/>
        <a:p>
          <a:endParaRPr lang="en-US"/>
        </a:p>
      </dgm:t>
    </dgm:pt>
    <dgm:pt modelId="{1F3474E4-1EF5-49BD-9457-89932F5F91AD}">
      <dgm:prSet/>
      <dgm:spPr/>
      <dgm:t>
        <a:bodyPr/>
        <a:lstStyle/>
        <a:p>
          <a:r>
            <a:rPr lang="en-US"/>
            <a:t>Jaden Wattley – Backend Engineer / Product Engineer </a:t>
          </a:r>
        </a:p>
      </dgm:t>
    </dgm:pt>
    <dgm:pt modelId="{8ECF7427-6335-468B-AB0F-21D82488C649}" type="parTrans" cxnId="{6D00FFB8-8AFF-4BC3-A8CE-DCA381F573E1}">
      <dgm:prSet/>
      <dgm:spPr/>
      <dgm:t>
        <a:bodyPr/>
        <a:lstStyle/>
        <a:p>
          <a:endParaRPr lang="en-US"/>
        </a:p>
      </dgm:t>
    </dgm:pt>
    <dgm:pt modelId="{6B55AADF-E963-4F7D-AB02-E78C65DA4D19}" type="sibTrans" cxnId="{6D00FFB8-8AFF-4BC3-A8CE-DCA381F573E1}">
      <dgm:prSet/>
      <dgm:spPr/>
      <dgm:t>
        <a:bodyPr/>
        <a:lstStyle/>
        <a:p>
          <a:endParaRPr lang="en-US"/>
        </a:p>
      </dgm:t>
    </dgm:pt>
    <dgm:pt modelId="{3CF4D032-7167-4929-810E-29C3CC7D6A8D}">
      <dgm:prSet/>
      <dgm:spPr/>
      <dgm:t>
        <a:bodyPr/>
        <a:lstStyle/>
        <a:p>
          <a:r>
            <a:rPr lang="en-US"/>
            <a:t>Robert Wickliffe – Full Stack Dev </a:t>
          </a:r>
        </a:p>
      </dgm:t>
    </dgm:pt>
    <dgm:pt modelId="{FBAA1760-1539-44E4-9E05-F78E69A83BFB}" type="parTrans" cxnId="{DC3C4770-D25E-4512-803B-27F692AF368B}">
      <dgm:prSet/>
      <dgm:spPr/>
      <dgm:t>
        <a:bodyPr/>
        <a:lstStyle/>
        <a:p>
          <a:endParaRPr lang="en-US"/>
        </a:p>
      </dgm:t>
    </dgm:pt>
    <dgm:pt modelId="{A65D821F-A644-4961-AE1C-4423CA73FEC0}" type="sibTrans" cxnId="{DC3C4770-D25E-4512-803B-27F692AF368B}">
      <dgm:prSet/>
      <dgm:spPr/>
      <dgm:t>
        <a:bodyPr/>
        <a:lstStyle/>
        <a:p>
          <a:endParaRPr lang="en-US"/>
        </a:p>
      </dgm:t>
    </dgm:pt>
    <dgm:pt modelId="{F8492C3F-2C56-4015-90C5-7AD5F29E3AC0}">
      <dgm:prSet/>
      <dgm:spPr/>
      <dgm:t>
        <a:bodyPr/>
        <a:lstStyle/>
        <a:p>
          <a:r>
            <a:rPr lang="en-US"/>
            <a:t>Connor Raque – None </a:t>
          </a:r>
        </a:p>
      </dgm:t>
    </dgm:pt>
    <dgm:pt modelId="{5A95DF21-6EBC-4C71-B761-2C2901D042CB}" type="parTrans" cxnId="{DF653D80-E985-45D3-9F41-B5F8EAA2FD63}">
      <dgm:prSet/>
      <dgm:spPr/>
      <dgm:t>
        <a:bodyPr/>
        <a:lstStyle/>
        <a:p>
          <a:endParaRPr lang="en-US"/>
        </a:p>
      </dgm:t>
    </dgm:pt>
    <dgm:pt modelId="{0DE5E58D-ECF0-4575-B6E9-B6E90CE5835E}" type="sibTrans" cxnId="{DF653D80-E985-45D3-9F41-B5F8EAA2FD63}">
      <dgm:prSet/>
      <dgm:spPr/>
      <dgm:t>
        <a:bodyPr/>
        <a:lstStyle/>
        <a:p>
          <a:endParaRPr lang="en-US"/>
        </a:p>
      </dgm:t>
    </dgm:pt>
    <dgm:pt modelId="{79B10D44-C422-4BD7-8DDB-87D489D82752}" type="pres">
      <dgm:prSet presAssocID="{8BC2A1B7-BFC4-49D7-AE8E-4DF16344AC05}" presName="vert0" presStyleCnt="0">
        <dgm:presLayoutVars>
          <dgm:dir/>
          <dgm:animOne val="branch"/>
          <dgm:animLvl val="lvl"/>
        </dgm:presLayoutVars>
      </dgm:prSet>
      <dgm:spPr/>
    </dgm:pt>
    <dgm:pt modelId="{2EC6052B-348D-4247-9E32-E0D6B6626EA5}" type="pres">
      <dgm:prSet presAssocID="{D7CE49A5-3A03-469B-A6EC-4E31D42FDC66}" presName="thickLine" presStyleLbl="alignNode1" presStyleIdx="0" presStyleCnt="4"/>
      <dgm:spPr/>
    </dgm:pt>
    <dgm:pt modelId="{C99D2B57-3DB2-4BE2-BA68-FE0475301367}" type="pres">
      <dgm:prSet presAssocID="{D7CE49A5-3A03-469B-A6EC-4E31D42FDC66}" presName="horz1" presStyleCnt="0"/>
      <dgm:spPr/>
    </dgm:pt>
    <dgm:pt modelId="{D2C3C664-B29D-4D0F-A451-D9F36EDED759}" type="pres">
      <dgm:prSet presAssocID="{D7CE49A5-3A03-469B-A6EC-4E31D42FDC66}" presName="tx1" presStyleLbl="revTx" presStyleIdx="0" presStyleCnt="4"/>
      <dgm:spPr/>
    </dgm:pt>
    <dgm:pt modelId="{F27253F0-5E3B-4B3C-853B-6F576FBF5018}" type="pres">
      <dgm:prSet presAssocID="{D7CE49A5-3A03-469B-A6EC-4E31D42FDC66}" presName="vert1" presStyleCnt="0"/>
      <dgm:spPr/>
    </dgm:pt>
    <dgm:pt modelId="{B3B25094-29C9-4DDF-9F57-F7B488258872}" type="pres">
      <dgm:prSet presAssocID="{1F3474E4-1EF5-49BD-9457-89932F5F91AD}" presName="thickLine" presStyleLbl="alignNode1" presStyleIdx="1" presStyleCnt="4"/>
      <dgm:spPr/>
    </dgm:pt>
    <dgm:pt modelId="{B6E0FBDA-4218-449C-9AC9-9397EDF889ED}" type="pres">
      <dgm:prSet presAssocID="{1F3474E4-1EF5-49BD-9457-89932F5F91AD}" presName="horz1" presStyleCnt="0"/>
      <dgm:spPr/>
    </dgm:pt>
    <dgm:pt modelId="{A5F56967-3F12-4789-A9F4-EDFFC477D469}" type="pres">
      <dgm:prSet presAssocID="{1F3474E4-1EF5-49BD-9457-89932F5F91AD}" presName="tx1" presStyleLbl="revTx" presStyleIdx="1" presStyleCnt="4"/>
      <dgm:spPr/>
    </dgm:pt>
    <dgm:pt modelId="{D0BF52EB-B2E3-4B61-8165-42CE083CB508}" type="pres">
      <dgm:prSet presAssocID="{1F3474E4-1EF5-49BD-9457-89932F5F91AD}" presName="vert1" presStyleCnt="0"/>
      <dgm:spPr/>
    </dgm:pt>
    <dgm:pt modelId="{268D0A88-CBEE-4AFD-A3BE-C678059EB0FC}" type="pres">
      <dgm:prSet presAssocID="{3CF4D032-7167-4929-810E-29C3CC7D6A8D}" presName="thickLine" presStyleLbl="alignNode1" presStyleIdx="2" presStyleCnt="4"/>
      <dgm:spPr/>
    </dgm:pt>
    <dgm:pt modelId="{1A0CE243-69FA-4008-AF09-CE30EE48BEB8}" type="pres">
      <dgm:prSet presAssocID="{3CF4D032-7167-4929-810E-29C3CC7D6A8D}" presName="horz1" presStyleCnt="0"/>
      <dgm:spPr/>
    </dgm:pt>
    <dgm:pt modelId="{40497232-DA03-4EC5-8874-470DE3402C6C}" type="pres">
      <dgm:prSet presAssocID="{3CF4D032-7167-4929-810E-29C3CC7D6A8D}" presName="tx1" presStyleLbl="revTx" presStyleIdx="2" presStyleCnt="4"/>
      <dgm:spPr/>
    </dgm:pt>
    <dgm:pt modelId="{5E99E404-F67B-43F3-8690-F42938362CD2}" type="pres">
      <dgm:prSet presAssocID="{3CF4D032-7167-4929-810E-29C3CC7D6A8D}" presName="vert1" presStyleCnt="0"/>
      <dgm:spPr/>
    </dgm:pt>
    <dgm:pt modelId="{B3068E90-8DB5-4A07-9B84-1A138F4B788F}" type="pres">
      <dgm:prSet presAssocID="{F8492C3F-2C56-4015-90C5-7AD5F29E3AC0}" presName="thickLine" presStyleLbl="alignNode1" presStyleIdx="3" presStyleCnt="4"/>
      <dgm:spPr/>
    </dgm:pt>
    <dgm:pt modelId="{57C6BC62-B04A-498D-98F5-77D02125B4B9}" type="pres">
      <dgm:prSet presAssocID="{F8492C3F-2C56-4015-90C5-7AD5F29E3AC0}" presName="horz1" presStyleCnt="0"/>
      <dgm:spPr/>
    </dgm:pt>
    <dgm:pt modelId="{F0B7A295-111C-4258-8175-913A928C603D}" type="pres">
      <dgm:prSet presAssocID="{F8492C3F-2C56-4015-90C5-7AD5F29E3AC0}" presName="tx1" presStyleLbl="revTx" presStyleIdx="3" presStyleCnt="4"/>
      <dgm:spPr/>
    </dgm:pt>
    <dgm:pt modelId="{A8F85DCC-F236-4D1F-A34D-DBA27D2BC891}" type="pres">
      <dgm:prSet presAssocID="{F8492C3F-2C56-4015-90C5-7AD5F29E3AC0}" presName="vert1" presStyleCnt="0"/>
      <dgm:spPr/>
    </dgm:pt>
  </dgm:ptLst>
  <dgm:cxnLst>
    <dgm:cxn modelId="{0E188603-7FAB-4C94-9E68-01CE4075FE6A}" type="presOf" srcId="{1F3474E4-1EF5-49BD-9457-89932F5F91AD}" destId="{A5F56967-3F12-4789-A9F4-EDFFC477D469}" srcOrd="0" destOrd="0" presId="urn:microsoft.com/office/officeart/2008/layout/LinedList"/>
    <dgm:cxn modelId="{DC3C4770-D25E-4512-803B-27F692AF368B}" srcId="{8BC2A1B7-BFC4-49D7-AE8E-4DF16344AC05}" destId="{3CF4D032-7167-4929-810E-29C3CC7D6A8D}" srcOrd="2" destOrd="0" parTransId="{FBAA1760-1539-44E4-9E05-F78E69A83BFB}" sibTransId="{A65D821F-A644-4961-AE1C-4423CA73FEC0}"/>
    <dgm:cxn modelId="{F5D22952-94F0-4509-AE9E-E8E8F65C24F3}" type="presOf" srcId="{D7CE49A5-3A03-469B-A6EC-4E31D42FDC66}" destId="{D2C3C664-B29D-4D0F-A451-D9F36EDED759}" srcOrd="0" destOrd="0" presId="urn:microsoft.com/office/officeart/2008/layout/LinedList"/>
    <dgm:cxn modelId="{DF653D80-E985-45D3-9F41-B5F8EAA2FD63}" srcId="{8BC2A1B7-BFC4-49D7-AE8E-4DF16344AC05}" destId="{F8492C3F-2C56-4015-90C5-7AD5F29E3AC0}" srcOrd="3" destOrd="0" parTransId="{5A95DF21-6EBC-4C71-B761-2C2901D042CB}" sibTransId="{0DE5E58D-ECF0-4575-B6E9-B6E90CE5835E}"/>
    <dgm:cxn modelId="{6DDDA9B4-CED5-47C2-A5B2-86043FC52C11}" type="presOf" srcId="{F8492C3F-2C56-4015-90C5-7AD5F29E3AC0}" destId="{F0B7A295-111C-4258-8175-913A928C603D}" srcOrd="0" destOrd="0" presId="urn:microsoft.com/office/officeart/2008/layout/LinedList"/>
    <dgm:cxn modelId="{6D00FFB8-8AFF-4BC3-A8CE-DCA381F573E1}" srcId="{8BC2A1B7-BFC4-49D7-AE8E-4DF16344AC05}" destId="{1F3474E4-1EF5-49BD-9457-89932F5F91AD}" srcOrd="1" destOrd="0" parTransId="{8ECF7427-6335-468B-AB0F-21D82488C649}" sibTransId="{6B55AADF-E963-4F7D-AB02-E78C65DA4D19}"/>
    <dgm:cxn modelId="{5C81FDBB-A7B8-44A2-BF7B-54A5104155D6}" type="presOf" srcId="{8BC2A1B7-BFC4-49D7-AE8E-4DF16344AC05}" destId="{79B10D44-C422-4BD7-8DDB-87D489D82752}" srcOrd="0" destOrd="0" presId="urn:microsoft.com/office/officeart/2008/layout/LinedList"/>
    <dgm:cxn modelId="{85983DC4-99D8-41E4-87CC-96F9880D4FAC}" srcId="{8BC2A1B7-BFC4-49D7-AE8E-4DF16344AC05}" destId="{D7CE49A5-3A03-469B-A6EC-4E31D42FDC66}" srcOrd="0" destOrd="0" parTransId="{DDECEB98-7E68-4FF5-BB60-015871A6C56C}" sibTransId="{99A535F0-E77A-4B1F-B956-920AB9768734}"/>
    <dgm:cxn modelId="{6F2845C7-4C34-4C8F-B77C-D67E96C77E5E}" type="presOf" srcId="{3CF4D032-7167-4929-810E-29C3CC7D6A8D}" destId="{40497232-DA03-4EC5-8874-470DE3402C6C}" srcOrd="0" destOrd="0" presId="urn:microsoft.com/office/officeart/2008/layout/LinedList"/>
    <dgm:cxn modelId="{D2503246-F9E4-44EF-8AC3-BB40857C94CD}" type="presParOf" srcId="{79B10D44-C422-4BD7-8DDB-87D489D82752}" destId="{2EC6052B-348D-4247-9E32-E0D6B6626EA5}" srcOrd="0" destOrd="0" presId="urn:microsoft.com/office/officeart/2008/layout/LinedList"/>
    <dgm:cxn modelId="{050CEAEA-7508-422E-859A-A55E9E50CF06}" type="presParOf" srcId="{79B10D44-C422-4BD7-8DDB-87D489D82752}" destId="{C99D2B57-3DB2-4BE2-BA68-FE0475301367}" srcOrd="1" destOrd="0" presId="urn:microsoft.com/office/officeart/2008/layout/LinedList"/>
    <dgm:cxn modelId="{2DFFBE4D-287C-4C8A-8DF8-9F2F07044F25}" type="presParOf" srcId="{C99D2B57-3DB2-4BE2-BA68-FE0475301367}" destId="{D2C3C664-B29D-4D0F-A451-D9F36EDED759}" srcOrd="0" destOrd="0" presId="urn:microsoft.com/office/officeart/2008/layout/LinedList"/>
    <dgm:cxn modelId="{60687929-DF58-43FC-BF99-2BBE3F7EED93}" type="presParOf" srcId="{C99D2B57-3DB2-4BE2-BA68-FE0475301367}" destId="{F27253F0-5E3B-4B3C-853B-6F576FBF5018}" srcOrd="1" destOrd="0" presId="urn:microsoft.com/office/officeart/2008/layout/LinedList"/>
    <dgm:cxn modelId="{86C763E1-46EF-44D8-BAC5-6258609B0056}" type="presParOf" srcId="{79B10D44-C422-4BD7-8DDB-87D489D82752}" destId="{B3B25094-29C9-4DDF-9F57-F7B488258872}" srcOrd="2" destOrd="0" presId="urn:microsoft.com/office/officeart/2008/layout/LinedList"/>
    <dgm:cxn modelId="{3CDE8E53-3A06-4D09-9199-8DDB2175D2C0}" type="presParOf" srcId="{79B10D44-C422-4BD7-8DDB-87D489D82752}" destId="{B6E0FBDA-4218-449C-9AC9-9397EDF889ED}" srcOrd="3" destOrd="0" presId="urn:microsoft.com/office/officeart/2008/layout/LinedList"/>
    <dgm:cxn modelId="{32E7E889-BF2E-4FA2-AFF4-0C73FBA14754}" type="presParOf" srcId="{B6E0FBDA-4218-449C-9AC9-9397EDF889ED}" destId="{A5F56967-3F12-4789-A9F4-EDFFC477D469}" srcOrd="0" destOrd="0" presId="urn:microsoft.com/office/officeart/2008/layout/LinedList"/>
    <dgm:cxn modelId="{8C24FE36-2865-4F9C-BDEE-5DC8AE45F5FD}" type="presParOf" srcId="{B6E0FBDA-4218-449C-9AC9-9397EDF889ED}" destId="{D0BF52EB-B2E3-4B61-8165-42CE083CB508}" srcOrd="1" destOrd="0" presId="urn:microsoft.com/office/officeart/2008/layout/LinedList"/>
    <dgm:cxn modelId="{97CB9D08-3AF6-4CB9-A4E1-250F7D4F6A2C}" type="presParOf" srcId="{79B10D44-C422-4BD7-8DDB-87D489D82752}" destId="{268D0A88-CBEE-4AFD-A3BE-C678059EB0FC}" srcOrd="4" destOrd="0" presId="urn:microsoft.com/office/officeart/2008/layout/LinedList"/>
    <dgm:cxn modelId="{1A6A4694-6154-43CE-A63E-CC5489F6C935}" type="presParOf" srcId="{79B10D44-C422-4BD7-8DDB-87D489D82752}" destId="{1A0CE243-69FA-4008-AF09-CE30EE48BEB8}" srcOrd="5" destOrd="0" presId="urn:microsoft.com/office/officeart/2008/layout/LinedList"/>
    <dgm:cxn modelId="{BAE78FF6-8E8F-4122-9118-8E996FA01DA4}" type="presParOf" srcId="{1A0CE243-69FA-4008-AF09-CE30EE48BEB8}" destId="{40497232-DA03-4EC5-8874-470DE3402C6C}" srcOrd="0" destOrd="0" presId="urn:microsoft.com/office/officeart/2008/layout/LinedList"/>
    <dgm:cxn modelId="{E83B6D12-FC5C-4807-A7D7-3F35D6B794AD}" type="presParOf" srcId="{1A0CE243-69FA-4008-AF09-CE30EE48BEB8}" destId="{5E99E404-F67B-43F3-8690-F42938362CD2}" srcOrd="1" destOrd="0" presId="urn:microsoft.com/office/officeart/2008/layout/LinedList"/>
    <dgm:cxn modelId="{630ED95A-B3F2-4E6E-BA72-8823499C57DE}" type="presParOf" srcId="{79B10D44-C422-4BD7-8DDB-87D489D82752}" destId="{B3068E90-8DB5-4A07-9B84-1A138F4B788F}" srcOrd="6" destOrd="0" presId="urn:microsoft.com/office/officeart/2008/layout/LinedList"/>
    <dgm:cxn modelId="{82856066-FF31-42BF-A8FC-40638792497B}" type="presParOf" srcId="{79B10D44-C422-4BD7-8DDB-87D489D82752}" destId="{57C6BC62-B04A-498D-98F5-77D02125B4B9}" srcOrd="7" destOrd="0" presId="urn:microsoft.com/office/officeart/2008/layout/LinedList"/>
    <dgm:cxn modelId="{2E446D90-F7A2-4090-9089-DF198D80E4CA}" type="presParOf" srcId="{57C6BC62-B04A-498D-98F5-77D02125B4B9}" destId="{F0B7A295-111C-4258-8175-913A928C603D}" srcOrd="0" destOrd="0" presId="urn:microsoft.com/office/officeart/2008/layout/LinedList"/>
    <dgm:cxn modelId="{B858ECCC-691A-4B3B-822E-9F5322E96CE8}" type="presParOf" srcId="{57C6BC62-B04A-498D-98F5-77D02125B4B9}" destId="{A8F85DCC-F236-4D1F-A34D-DBA27D2BC89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0BB00-557A-4120-8A3E-79A491D03803}">
      <dsp:nvSpPr>
        <dsp:cNvPr id="0" name=""/>
        <dsp:cNvSpPr/>
      </dsp:nvSpPr>
      <dsp:spPr>
        <a:xfrm>
          <a:off x="2103120" y="1890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See the food truck's menu and prices</a:t>
          </a:r>
        </a:p>
      </dsp:txBody>
      <dsp:txXfrm>
        <a:off x="2103120" y="1890"/>
        <a:ext cx="8412480" cy="829686"/>
      </dsp:txXfrm>
    </dsp:sp>
    <dsp:sp modelId="{676CEB7A-77D8-47C8-A089-F7BD9E8D4ED9}">
      <dsp:nvSpPr>
        <dsp:cNvPr id="0" name=""/>
        <dsp:cNvSpPr/>
      </dsp:nvSpPr>
      <dsp:spPr>
        <a:xfrm>
          <a:off x="0" y="1890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See</a:t>
          </a:r>
        </a:p>
      </dsp:txBody>
      <dsp:txXfrm>
        <a:off x="0" y="1890"/>
        <a:ext cx="2103120" cy="829686"/>
      </dsp:txXfrm>
    </dsp:sp>
    <dsp:sp modelId="{2AD00EF8-512D-4C81-82C5-A7020B61C612}">
      <dsp:nvSpPr>
        <dsp:cNvPr id="0" name=""/>
        <dsp:cNvSpPr/>
      </dsp:nvSpPr>
      <dsp:spPr>
        <a:xfrm>
          <a:off x="2103120" y="881358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136400"/>
                <a:satOff val="-14223"/>
                <a:lumOff val="95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136400"/>
                <a:satOff val="-14223"/>
                <a:lumOff val="95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136400"/>
                <a:satOff val="-14223"/>
                <a:lumOff val="95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136400"/>
              <a:satOff val="-14223"/>
              <a:lumOff val="955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Place and customize orders</a:t>
          </a:r>
        </a:p>
      </dsp:txBody>
      <dsp:txXfrm>
        <a:off x="2103120" y="881358"/>
        <a:ext cx="8412480" cy="829686"/>
      </dsp:txXfrm>
    </dsp:sp>
    <dsp:sp modelId="{D12B7419-4DE7-48B0-9BBD-609ED10837F2}">
      <dsp:nvSpPr>
        <dsp:cNvPr id="0" name=""/>
        <dsp:cNvSpPr/>
      </dsp:nvSpPr>
      <dsp:spPr>
        <a:xfrm>
          <a:off x="0" y="881358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36400"/>
              <a:satOff val="-14223"/>
              <a:lumOff val="955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Aptos Display" panose="020F0302020204030204"/>
            </a:rPr>
            <a:t>Order</a:t>
          </a:r>
          <a:endParaRPr lang="en-US" sz="2800" kern="1200" dirty="0"/>
        </a:p>
      </dsp:txBody>
      <dsp:txXfrm>
        <a:off x="0" y="881358"/>
        <a:ext cx="2103120" cy="829686"/>
      </dsp:txXfrm>
    </dsp:sp>
    <dsp:sp modelId="{45AB77D4-0167-419E-89FE-630EB75D164B}">
      <dsp:nvSpPr>
        <dsp:cNvPr id="0" name=""/>
        <dsp:cNvSpPr/>
      </dsp:nvSpPr>
      <dsp:spPr>
        <a:xfrm>
          <a:off x="2103120" y="1760825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272799"/>
                <a:satOff val="-28446"/>
                <a:lumOff val="1911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272799"/>
                <a:satOff val="-28446"/>
                <a:lumOff val="1911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272799"/>
                <a:satOff val="-28446"/>
                <a:lumOff val="1911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272799"/>
              <a:satOff val="-28446"/>
              <a:lumOff val="1911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View food truck location</a:t>
          </a:r>
        </a:p>
      </dsp:txBody>
      <dsp:txXfrm>
        <a:off x="2103120" y="1760825"/>
        <a:ext cx="8412480" cy="829686"/>
      </dsp:txXfrm>
    </dsp:sp>
    <dsp:sp modelId="{6D7F202F-7623-406E-AEAD-AC7BF6C85F11}">
      <dsp:nvSpPr>
        <dsp:cNvPr id="0" name=""/>
        <dsp:cNvSpPr/>
      </dsp:nvSpPr>
      <dsp:spPr>
        <a:xfrm>
          <a:off x="0" y="1760825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72799"/>
              <a:satOff val="-28446"/>
              <a:lumOff val="1911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View</a:t>
          </a:r>
        </a:p>
      </dsp:txBody>
      <dsp:txXfrm>
        <a:off x="0" y="1760825"/>
        <a:ext cx="2103120" cy="829686"/>
      </dsp:txXfrm>
    </dsp:sp>
    <dsp:sp modelId="{29B7C65E-1AFA-4E4E-9D2D-2A852F1C4B20}">
      <dsp:nvSpPr>
        <dsp:cNvPr id="0" name=""/>
        <dsp:cNvSpPr/>
      </dsp:nvSpPr>
      <dsp:spPr>
        <a:xfrm>
          <a:off x="2103120" y="2640293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409199"/>
                <a:satOff val="-42669"/>
                <a:lumOff val="2866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409199"/>
                <a:satOff val="-42669"/>
                <a:lumOff val="2866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409199"/>
                <a:satOff val="-42669"/>
                <a:lumOff val="2866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409199"/>
              <a:satOff val="-42669"/>
              <a:lumOff val="28666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Receive incoming orders</a:t>
          </a:r>
        </a:p>
      </dsp:txBody>
      <dsp:txXfrm>
        <a:off x="2103120" y="2640293"/>
        <a:ext cx="8412480" cy="829686"/>
      </dsp:txXfrm>
    </dsp:sp>
    <dsp:sp modelId="{10ACA4EA-9071-4053-AD24-37F1F10568EE}">
      <dsp:nvSpPr>
        <dsp:cNvPr id="0" name=""/>
        <dsp:cNvSpPr/>
      </dsp:nvSpPr>
      <dsp:spPr>
        <a:xfrm>
          <a:off x="0" y="2640293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409199"/>
              <a:satOff val="-42669"/>
              <a:lumOff val="2866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Receive</a:t>
          </a:r>
        </a:p>
      </dsp:txBody>
      <dsp:txXfrm>
        <a:off x="0" y="2640293"/>
        <a:ext cx="2103120" cy="829686"/>
      </dsp:txXfrm>
    </dsp:sp>
    <dsp:sp modelId="{728BF4BF-0790-4A5C-A62B-21C02D7FB7F9}">
      <dsp:nvSpPr>
        <dsp:cNvPr id="0" name=""/>
        <dsp:cNvSpPr/>
      </dsp:nvSpPr>
      <dsp:spPr>
        <a:xfrm>
          <a:off x="2103120" y="3519760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545598"/>
                <a:satOff val="-56892"/>
                <a:lumOff val="3822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545598"/>
                <a:satOff val="-56892"/>
                <a:lumOff val="3822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545598"/>
                <a:satOff val="-56892"/>
                <a:lumOff val="3822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545598"/>
              <a:satOff val="-56892"/>
              <a:lumOff val="38221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Manage current orders</a:t>
          </a:r>
        </a:p>
      </dsp:txBody>
      <dsp:txXfrm>
        <a:off x="2103120" y="3519760"/>
        <a:ext cx="8412480" cy="829686"/>
      </dsp:txXfrm>
    </dsp:sp>
    <dsp:sp modelId="{9AE10956-B180-4DD0-BAC1-41B1DD9F9546}">
      <dsp:nvSpPr>
        <dsp:cNvPr id="0" name=""/>
        <dsp:cNvSpPr/>
      </dsp:nvSpPr>
      <dsp:spPr>
        <a:xfrm>
          <a:off x="0" y="3519760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545598"/>
              <a:satOff val="-56892"/>
              <a:lumOff val="3822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Manage</a:t>
          </a:r>
        </a:p>
      </dsp:txBody>
      <dsp:txXfrm>
        <a:off x="0" y="3519760"/>
        <a:ext cx="2103120" cy="8296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6052B-348D-4247-9E32-E0D6B6626EA5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2C3C664-B29D-4D0F-A451-D9F36EDED759}">
      <dsp:nvSpPr>
        <dsp:cNvPr id="0" name=""/>
        <dsp:cNvSpPr/>
      </dsp:nvSpPr>
      <dsp:spPr>
        <a:xfrm>
          <a:off x="0" y="0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Sean Staley – Project Manager / Frontend Engineer </a:t>
          </a:r>
        </a:p>
      </dsp:txBody>
      <dsp:txXfrm>
        <a:off x="0" y="0"/>
        <a:ext cx="10515600" cy="1087834"/>
      </dsp:txXfrm>
    </dsp:sp>
    <dsp:sp modelId="{B3B25094-29C9-4DDF-9F57-F7B488258872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5F56967-3F12-4789-A9F4-EDFFC477D469}">
      <dsp:nvSpPr>
        <dsp:cNvPr id="0" name=""/>
        <dsp:cNvSpPr/>
      </dsp:nvSpPr>
      <dsp:spPr>
        <a:xfrm>
          <a:off x="0" y="1087834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Jaden Wattley – Backend Engineer / Product Engineer </a:t>
          </a:r>
        </a:p>
      </dsp:txBody>
      <dsp:txXfrm>
        <a:off x="0" y="1087834"/>
        <a:ext cx="10515600" cy="1087834"/>
      </dsp:txXfrm>
    </dsp:sp>
    <dsp:sp modelId="{268D0A88-CBEE-4AFD-A3BE-C678059EB0FC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497232-DA03-4EC5-8874-470DE3402C6C}">
      <dsp:nvSpPr>
        <dsp:cNvPr id="0" name=""/>
        <dsp:cNvSpPr/>
      </dsp:nvSpPr>
      <dsp:spPr>
        <a:xfrm>
          <a:off x="0" y="2175669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Robert Wickliffe – Full Stack Dev </a:t>
          </a:r>
        </a:p>
      </dsp:txBody>
      <dsp:txXfrm>
        <a:off x="0" y="2175669"/>
        <a:ext cx="10515600" cy="1087834"/>
      </dsp:txXfrm>
    </dsp:sp>
    <dsp:sp modelId="{B3068E90-8DB5-4A07-9B84-1A138F4B788F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0B7A295-111C-4258-8175-913A928C603D}">
      <dsp:nvSpPr>
        <dsp:cNvPr id="0" name=""/>
        <dsp:cNvSpPr/>
      </dsp:nvSpPr>
      <dsp:spPr>
        <a:xfrm>
          <a:off x="0" y="3263503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Connor Raque – None </a:t>
          </a:r>
        </a:p>
      </dsp:txBody>
      <dsp:txXfrm>
        <a:off x="0" y="3263503"/>
        <a:ext cx="10515600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nimated Driven Car">
            <a:extLst>
              <a:ext uri="{FF2B5EF4-FFF2-40B4-BE49-F238E27FC236}">
                <a16:creationId xmlns:a16="http://schemas.microsoft.com/office/drawing/2014/main" id="{ABEC3CF1-6348-52AA-B9DA-D2EBA21C66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>
            <a:fillRect/>
          </a:stretch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en-US" sz="5200">
                <a:solidFill>
                  <a:srgbClr val="FFFFFF"/>
                </a:solidFill>
              </a:rPr>
              <a:t>Food Truck Ordering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Jaden Wattley, Sean Staley, </a:t>
            </a:r>
          </a:p>
          <a:p>
            <a:pPr algn="r"/>
            <a:endParaRPr lang="en-US">
              <a:solidFill>
                <a:srgbClr val="FFFFFF"/>
              </a:solidFill>
            </a:endParaRPr>
          </a:p>
          <a:p>
            <a:pPr algn="r"/>
            <a:r>
              <a:rPr lang="en-US">
                <a:solidFill>
                  <a:srgbClr val="FFFFFF"/>
                </a:solidFill>
              </a:rPr>
              <a:t>10/16/2025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D4988-9C40-BC22-A62A-74CDA5E7A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BFA8E-5251-A3A8-3B7F-64BEC23B7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/>
              <a:t>Potential ethical issues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7F6C9561-6782-C28E-5F21-10729DBF0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73533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D7110F-0F39-9E78-525A-2C6C0FC6112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852" r="9091" b="1054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91EB9-60B5-4642-1F90-A2FE40D7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Team Roles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149AB9E7-2099-A300-BCFB-F00940D45C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6731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0431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D8F844-5E2C-DB99-4592-61530CCDB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51495"/>
            <a:ext cx="5564716" cy="136261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Project Overview</a:t>
            </a:r>
            <a:endParaRPr lang="en-US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8F648B8C-D1EB-206E-1EBA-5F9D70A4B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918762"/>
            <a:ext cx="5564318" cy="414220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We're improving the food truck ordering flow by letting users build their meal, send it as a ticket with an order number, and have it pop up on the employee side for quick fulfillment.</a:t>
            </a:r>
            <a:endParaRPr lang="en-US" sz="2000">
              <a:solidFill>
                <a:schemeClr val="tx2"/>
              </a:solidFill>
            </a:endParaRPr>
          </a:p>
          <a:p>
            <a:pPr marL="0" indent="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We're using HTML for the frontend interface and C++ for backend functionality, based on the team's familiarity and strengths with each language.</a:t>
            </a:r>
          </a:p>
          <a:p>
            <a:pPr marL="0" indent="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Our implementation bridges frontend and backend through a lightweight workflow, showcasing how simple tools can solve real-world problems when paired with thoughtful design and team collaboration.</a:t>
            </a:r>
          </a:p>
          <a:p>
            <a:endParaRPr lang="en-US" sz="2000">
              <a:solidFill>
                <a:schemeClr val="tx2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4" name="Graphic 63" descr="Truck">
            <a:extLst>
              <a:ext uri="{FF2B5EF4-FFF2-40B4-BE49-F238E27FC236}">
                <a16:creationId xmlns:a16="http://schemas.microsoft.com/office/drawing/2014/main" id="{D109A010-56A5-6EDC-CD20-45E7C13E1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70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A7B9AC3-C8AB-0972-478E-FA68D55BA26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6881" r="9085" b="1395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707F99-79A4-F957-2757-51C7B711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Need Analysis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72239E5C-FFD9-1260-FD71-2E614259D8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26095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5989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BFF3-49E1-5A8D-CBB8-8F05F4290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FR1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21209-902A-2DE5-AF83-2AD1DDF98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20045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3694E2-4142-CE0F-431B-3E90E2167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FB7CC-B185-F0CB-9027-A1AEDD490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278C458-A888-369B-573E-5F052687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B03C24-0A8E-FCD3-830B-729677BAE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0299CC-9829-7FB5-F729-86D9A4CD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FR2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FA5C1-54D5-C061-1B8F-919903A76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01802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3CFEE6-2109-1020-8224-B8894F231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8C905A-7410-3FC5-47EF-6F2029BB1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AFF7870-21A5-063B-213D-C70B681D5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A94E58-0E49-505B-16F2-2F9341B22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C3264-667A-3DF7-6CCD-BC622B9EB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FR5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28D9C-25FB-C04A-F12E-F343B5B84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49769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F25F53-2289-1887-D1FC-82B4D413C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4C8702C-E187-18F6-DB7E-95B800758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2CB0D39E-F102-2609-D400-BF0E9DD38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A0917F-D68E-8148-A180-D6F1C0E66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E1FC-B0B3-00C4-4F0F-48F79BC2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NFR3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2BA22-148E-1F53-F9A7-8757AE2B4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81148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B49A85-2A86-FEF6-38D4-8F56A90F0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412266-4040-FF5E-5F3E-286C57F29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DD0A9C62-BC81-7E2C-7F61-BCE37A049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5C2499-DF63-7BBB-EF4B-F8DB58E27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CB4800-0565-D95B-D02C-255EBA34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NFR4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B670D-0002-ED50-C4FC-CA6786E57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95881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6A01F-ADF2-1779-EEFF-2B7CE47D4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Risk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546FA-749A-F3E5-5F39-5684F4595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endParaRPr lang="en-US" sz="240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710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Food Truck Ordering</vt:lpstr>
      <vt:lpstr>Project Overview</vt:lpstr>
      <vt:lpstr>Need Analysis</vt:lpstr>
      <vt:lpstr>Software Design - FR1</vt:lpstr>
      <vt:lpstr>Software Design - FR2</vt:lpstr>
      <vt:lpstr>Software Design - FR5</vt:lpstr>
      <vt:lpstr>Software Design - NFR3</vt:lpstr>
      <vt:lpstr>Software Design - NFR4</vt:lpstr>
      <vt:lpstr>Risk Analysis</vt:lpstr>
      <vt:lpstr>Potential ethical issues</vt:lpstr>
      <vt:lpstr>Team Roles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120</cp:revision>
  <dcterms:created xsi:type="dcterms:W3CDTF">2025-10-16T11:59:12Z</dcterms:created>
  <dcterms:modified xsi:type="dcterms:W3CDTF">2025-10-16T13:49:13Z</dcterms:modified>
</cp:coreProperties>
</file>

<file path=docProps/thumbnail.jpeg>
</file>